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2" r:id="rId2"/>
    <p:sldId id="293" r:id="rId3"/>
    <p:sldId id="259" r:id="rId4"/>
    <p:sldId id="294" r:id="rId5"/>
    <p:sldId id="301" r:id="rId6"/>
    <p:sldId id="258" r:id="rId7"/>
    <p:sldId id="302" r:id="rId8"/>
    <p:sldId id="257" r:id="rId9"/>
    <p:sldId id="295" r:id="rId10"/>
    <p:sldId id="299" r:id="rId11"/>
    <p:sldId id="297" r:id="rId12"/>
    <p:sldId id="298" r:id="rId13"/>
    <p:sldId id="296" r:id="rId14"/>
    <p:sldId id="303" r:id="rId15"/>
    <p:sldId id="262" r:id="rId16"/>
    <p:sldId id="281" r:id="rId17"/>
    <p:sldId id="311" r:id="rId18"/>
    <p:sldId id="313" r:id="rId19"/>
    <p:sldId id="315" r:id="rId20"/>
    <p:sldId id="300" r:id="rId21"/>
    <p:sldId id="316" r:id="rId22"/>
    <p:sldId id="317" r:id="rId23"/>
    <p:sldId id="318" r:id="rId24"/>
    <p:sldId id="319" r:id="rId25"/>
    <p:sldId id="320" r:id="rId26"/>
    <p:sldId id="325" r:id="rId27"/>
    <p:sldId id="264" r:id="rId28"/>
    <p:sldId id="321" r:id="rId29"/>
    <p:sldId id="265" r:id="rId30"/>
    <p:sldId id="266" r:id="rId31"/>
    <p:sldId id="267" r:id="rId32"/>
    <p:sldId id="268" r:id="rId33"/>
    <p:sldId id="269" r:id="rId34"/>
    <p:sldId id="270" r:id="rId35"/>
    <p:sldId id="324" r:id="rId36"/>
    <p:sldId id="271" r:id="rId37"/>
    <p:sldId id="322" r:id="rId38"/>
    <p:sldId id="272" r:id="rId39"/>
    <p:sldId id="273" r:id="rId40"/>
    <p:sldId id="274" r:id="rId4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 varScale="1">
        <p:scale>
          <a:sx n="69" d="100"/>
          <a:sy n="69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slide" Target="../slides/slide30.xml"/><Relationship Id="rId1" Type="http://schemas.openxmlformats.org/officeDocument/2006/relationships/slide" Target="../slides/slide2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slide" Target="../slides/slide33.xml"/><Relationship Id="rId1" Type="http://schemas.openxmlformats.org/officeDocument/2006/relationships/slide" Target="../slides/slide3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slide" Target="../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A78CE-BF18-4014-B463-6FD2668919EC}" type="doc">
      <dgm:prSet loTypeId="urn:microsoft.com/office/officeart/2005/8/layout/radial6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CC8FBF55-376F-48EB-8E98-39FC540E87B1}">
      <dgm:prSet custT="1"/>
      <dgm:spPr/>
      <dgm:t>
        <a:bodyPr/>
        <a:lstStyle/>
        <a:p>
          <a:pPr rtl="0"/>
          <a:r>
            <a:rPr lang="fr-FR" sz="2400" b="1" dirty="0" smtClean="0">
              <a:solidFill>
                <a:schemeClr val="accent3">
                  <a:lumMod val="50000"/>
                </a:schemeClr>
              </a:solidFill>
            </a:rPr>
            <a:t>Créativité</a:t>
          </a:r>
          <a:endParaRPr lang="fr-FR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D6E06188-D9F7-4188-867F-653747D98848}" type="parTrans" cxnId="{B0DEBF03-31AE-4C0B-AB75-9C21E861D285}">
      <dgm:prSet/>
      <dgm:spPr/>
      <dgm:t>
        <a:bodyPr/>
        <a:lstStyle/>
        <a:p>
          <a:endParaRPr lang="fr-FR"/>
        </a:p>
      </dgm:t>
    </dgm:pt>
    <dgm:pt modelId="{1BC64AC7-4EC5-482F-899F-6FA61F56CF47}" type="sibTrans" cxnId="{B0DEBF03-31AE-4C0B-AB75-9C21E861D285}">
      <dgm:prSet/>
      <dgm:spPr/>
      <dgm:t>
        <a:bodyPr/>
        <a:lstStyle/>
        <a:p>
          <a:endParaRPr lang="fr-FR"/>
        </a:p>
      </dgm:t>
    </dgm:pt>
    <dgm:pt modelId="{D9E30D2D-FBE6-4321-88BF-0EFB41280109}">
      <dgm:prSet/>
      <dgm:spPr/>
      <dgm:t>
        <a:bodyPr/>
        <a:lstStyle/>
        <a:p>
          <a:endParaRPr lang="fr-FR"/>
        </a:p>
      </dgm:t>
    </dgm:pt>
    <dgm:pt modelId="{B7AB22E5-DCED-49EA-9838-0A516506CCC1}" type="parTrans" cxnId="{BB6B2E9B-6BB3-4DAD-9C32-A5C02AD99BAC}">
      <dgm:prSet/>
      <dgm:spPr/>
      <dgm:t>
        <a:bodyPr/>
        <a:lstStyle/>
        <a:p>
          <a:endParaRPr lang="fr-FR"/>
        </a:p>
      </dgm:t>
    </dgm:pt>
    <dgm:pt modelId="{3930C003-77A0-46C2-99D7-54EFB626F1C3}" type="sibTrans" cxnId="{BB6B2E9B-6BB3-4DAD-9C32-A5C02AD99BAC}">
      <dgm:prSet/>
      <dgm:spPr/>
      <dgm:t>
        <a:bodyPr/>
        <a:lstStyle/>
        <a:p>
          <a:endParaRPr lang="fr-FR"/>
        </a:p>
      </dgm:t>
    </dgm:pt>
    <dgm:pt modelId="{2BE10551-D0E1-48A3-BF72-78B0F3F83612}">
      <dgm:prSet/>
      <dgm:spPr/>
      <dgm:t>
        <a:bodyPr/>
        <a:lstStyle/>
        <a:p>
          <a:endParaRPr lang="fr-FR"/>
        </a:p>
      </dgm:t>
    </dgm:pt>
    <dgm:pt modelId="{2C3A1360-483A-4CE0-AC5C-C9D6E5D2DF8D}" type="parTrans" cxnId="{2CE82915-3C6E-41B5-9830-E17D75CAF476}">
      <dgm:prSet/>
      <dgm:spPr/>
      <dgm:t>
        <a:bodyPr/>
        <a:lstStyle/>
        <a:p>
          <a:endParaRPr lang="fr-FR"/>
        </a:p>
      </dgm:t>
    </dgm:pt>
    <dgm:pt modelId="{A78B7C68-C0B0-4F5B-866A-B01A3C5BDFF2}" type="sibTrans" cxnId="{2CE82915-3C6E-41B5-9830-E17D75CAF476}">
      <dgm:prSet/>
      <dgm:spPr/>
      <dgm:t>
        <a:bodyPr/>
        <a:lstStyle/>
        <a:p>
          <a:endParaRPr lang="fr-FR"/>
        </a:p>
      </dgm:t>
    </dgm:pt>
    <dgm:pt modelId="{1CCBFA13-4909-426E-AF99-7C16D405DC49}">
      <dgm:prSet/>
      <dgm:spPr/>
      <dgm:t>
        <a:bodyPr/>
        <a:lstStyle/>
        <a:p>
          <a:endParaRPr lang="fr-FR"/>
        </a:p>
      </dgm:t>
    </dgm:pt>
    <dgm:pt modelId="{2061F60D-C72F-4FEA-B9D6-5C7FC9D3CA8A}" type="parTrans" cxnId="{98F37745-43E4-45C5-9D38-1EBFC9887DA3}">
      <dgm:prSet/>
      <dgm:spPr/>
      <dgm:t>
        <a:bodyPr/>
        <a:lstStyle/>
        <a:p>
          <a:endParaRPr lang="fr-FR"/>
        </a:p>
      </dgm:t>
    </dgm:pt>
    <dgm:pt modelId="{2C8B9287-BAD4-45E7-977F-63A259852A7B}" type="sibTrans" cxnId="{98F37745-43E4-45C5-9D38-1EBFC9887DA3}">
      <dgm:prSet/>
      <dgm:spPr/>
      <dgm:t>
        <a:bodyPr/>
        <a:lstStyle/>
        <a:p>
          <a:endParaRPr lang="fr-FR"/>
        </a:p>
      </dgm:t>
    </dgm:pt>
    <dgm:pt modelId="{C18EE2A8-9DA1-4729-911C-431E5D36E26F}">
      <dgm:prSet/>
      <dgm:spPr/>
      <dgm:t>
        <a:bodyPr/>
        <a:lstStyle/>
        <a:p>
          <a:endParaRPr lang="fr-FR"/>
        </a:p>
      </dgm:t>
    </dgm:pt>
    <dgm:pt modelId="{E8032E54-A8C6-4741-84AE-8AD493A19277}" type="parTrans" cxnId="{5B74FA5B-EA3E-4496-966F-43803FDFD84C}">
      <dgm:prSet/>
      <dgm:spPr/>
      <dgm:t>
        <a:bodyPr/>
        <a:lstStyle/>
        <a:p>
          <a:endParaRPr lang="fr-FR"/>
        </a:p>
      </dgm:t>
    </dgm:pt>
    <dgm:pt modelId="{E39D2A7B-F75D-4E7C-BA4C-31BDAD92E696}" type="sibTrans" cxnId="{5B74FA5B-EA3E-4496-966F-43803FDFD84C}">
      <dgm:prSet/>
      <dgm:spPr/>
      <dgm:t>
        <a:bodyPr/>
        <a:lstStyle/>
        <a:p>
          <a:endParaRPr lang="fr-FR"/>
        </a:p>
      </dgm:t>
    </dgm:pt>
    <dgm:pt modelId="{2086FB26-C228-4F72-BF03-935CF21B4ADC}">
      <dgm:prSet custT="1"/>
      <dgm:spPr/>
      <dgm:t>
        <a:bodyPr/>
        <a:lstStyle/>
        <a:p>
          <a:r>
            <a:rPr lang="fr-FR" sz="1800" b="1" dirty="0" smtClean="0"/>
            <a:t>Type de jeu</a:t>
          </a:r>
          <a:endParaRPr lang="fr-FR" sz="1800" b="1" dirty="0"/>
        </a:p>
      </dgm:t>
    </dgm:pt>
    <dgm:pt modelId="{25F334CB-517D-4645-9AB0-481AA7F3A575}" type="parTrans" cxnId="{B5426B3D-98E4-48B4-9B42-F57C08879C8F}">
      <dgm:prSet/>
      <dgm:spPr/>
      <dgm:t>
        <a:bodyPr/>
        <a:lstStyle/>
        <a:p>
          <a:endParaRPr lang="fr-FR"/>
        </a:p>
      </dgm:t>
    </dgm:pt>
    <dgm:pt modelId="{66D444D5-3BC1-41B0-839B-57E33F5C5486}" type="sibTrans" cxnId="{B5426B3D-98E4-48B4-9B42-F57C08879C8F}">
      <dgm:prSet/>
      <dgm:spPr/>
      <dgm:t>
        <a:bodyPr/>
        <a:lstStyle/>
        <a:p>
          <a:endParaRPr lang="fr-FR"/>
        </a:p>
      </dgm:t>
    </dgm:pt>
    <dgm:pt modelId="{FB9ED18A-D5CC-4F16-B206-B5AE398DD3E1}">
      <dgm:prSet custT="1"/>
      <dgm:spPr/>
      <dgm:t>
        <a:bodyPr/>
        <a:lstStyle/>
        <a:p>
          <a:r>
            <a:rPr lang="fr-FR" sz="1800" b="1" dirty="0" smtClean="0">
              <a:hlinkClick xmlns:r="http://schemas.openxmlformats.org/officeDocument/2006/relationships" r:id="rId1" action="ppaction://hlinksldjump"/>
            </a:rPr>
            <a:t>Titre du jeu</a:t>
          </a:r>
          <a:endParaRPr lang="fr-FR" sz="1800" b="1" dirty="0"/>
        </a:p>
      </dgm:t>
    </dgm:pt>
    <dgm:pt modelId="{4388D094-4791-4AE5-8892-28EBD68333E1}" type="parTrans" cxnId="{47A03386-8539-4948-B9C9-681054F59569}">
      <dgm:prSet/>
      <dgm:spPr/>
      <dgm:t>
        <a:bodyPr/>
        <a:lstStyle/>
        <a:p>
          <a:endParaRPr lang="fr-FR"/>
        </a:p>
      </dgm:t>
    </dgm:pt>
    <dgm:pt modelId="{4E068338-4DF4-4DC4-83EC-00DB04266BEA}" type="sibTrans" cxnId="{47A03386-8539-4948-B9C9-681054F59569}">
      <dgm:prSet/>
      <dgm:spPr/>
      <dgm:t>
        <a:bodyPr/>
        <a:lstStyle/>
        <a:p>
          <a:endParaRPr lang="fr-FR"/>
        </a:p>
      </dgm:t>
    </dgm:pt>
    <dgm:pt modelId="{19C8CB62-53A8-4ADC-9A98-E8EC72921E8E}">
      <dgm:prSet custT="1"/>
      <dgm:spPr/>
      <dgm:t>
        <a:bodyPr/>
        <a:lstStyle/>
        <a:p>
          <a:r>
            <a:rPr lang="fr-FR" sz="1800" b="1" dirty="0" smtClean="0">
              <a:hlinkClick xmlns:r="http://schemas.openxmlformats.org/officeDocument/2006/relationships" r:id="rId2" action="ppaction://hlinksldjump"/>
            </a:rPr>
            <a:t>Plateau de jeu</a:t>
          </a:r>
          <a:endParaRPr lang="fr-FR" sz="1800" b="1" dirty="0"/>
        </a:p>
      </dgm:t>
    </dgm:pt>
    <dgm:pt modelId="{46F6CCC2-B689-4EEB-A2A5-1C946353B944}" type="parTrans" cxnId="{249D557E-130E-4429-AC2B-A5B730C55939}">
      <dgm:prSet/>
      <dgm:spPr/>
      <dgm:t>
        <a:bodyPr/>
        <a:lstStyle/>
        <a:p>
          <a:endParaRPr lang="fr-FR"/>
        </a:p>
      </dgm:t>
    </dgm:pt>
    <dgm:pt modelId="{696193A0-DAAD-4B5F-B3D4-FA11CBF29735}" type="sibTrans" cxnId="{249D557E-130E-4429-AC2B-A5B730C55939}">
      <dgm:prSet/>
      <dgm:spPr/>
      <dgm:t>
        <a:bodyPr/>
        <a:lstStyle/>
        <a:p>
          <a:endParaRPr lang="fr-FR"/>
        </a:p>
      </dgm:t>
    </dgm:pt>
    <dgm:pt modelId="{633F9CDE-B68A-47A7-B2A3-DDFE0AD09667}">
      <dgm:prSet custT="1"/>
      <dgm:spPr/>
      <dgm:t>
        <a:bodyPr/>
        <a:lstStyle/>
        <a:p>
          <a:r>
            <a:rPr lang="fr-FR" sz="1800" b="1" dirty="0" smtClean="0">
              <a:hlinkClick xmlns:r="http://schemas.openxmlformats.org/officeDocument/2006/relationships" r:id="rId3" action="ppaction://hlinksldjump"/>
            </a:rPr>
            <a:t>Cartes</a:t>
          </a:r>
          <a:endParaRPr lang="fr-FR" sz="1800" b="1" dirty="0"/>
        </a:p>
      </dgm:t>
    </dgm:pt>
    <dgm:pt modelId="{4DE2231A-18D6-42DB-9F5D-F57B891CF5C9}" type="parTrans" cxnId="{B1418A43-97F8-403D-AA0C-2FD39D4EC16A}">
      <dgm:prSet/>
      <dgm:spPr/>
      <dgm:t>
        <a:bodyPr/>
        <a:lstStyle/>
        <a:p>
          <a:endParaRPr lang="fr-FR"/>
        </a:p>
      </dgm:t>
    </dgm:pt>
    <dgm:pt modelId="{B01CEDB4-3696-4ABA-8E6A-906B07891000}" type="sibTrans" cxnId="{B1418A43-97F8-403D-AA0C-2FD39D4EC16A}">
      <dgm:prSet/>
      <dgm:spPr/>
      <dgm:t>
        <a:bodyPr/>
        <a:lstStyle/>
        <a:p>
          <a:endParaRPr lang="fr-FR"/>
        </a:p>
      </dgm:t>
    </dgm:pt>
    <dgm:pt modelId="{4844B9D8-302A-42A6-96E8-B10853942DF4}">
      <dgm:prSet custT="1"/>
      <dgm:spPr/>
      <dgm:t>
        <a:bodyPr/>
        <a:lstStyle/>
        <a:p>
          <a:r>
            <a:rPr lang="fr-FR" sz="1800" b="1" dirty="0" smtClean="0"/>
            <a:t>Création </a:t>
          </a:r>
          <a:r>
            <a:rPr lang="fr-FR" sz="1200" b="1" dirty="0" smtClean="0"/>
            <a:t>personnelle</a:t>
          </a:r>
          <a:endParaRPr lang="fr-FR" sz="1200" b="1" dirty="0"/>
        </a:p>
      </dgm:t>
    </dgm:pt>
    <dgm:pt modelId="{6137DE5A-468B-4798-9C02-372C862911E2}" type="parTrans" cxnId="{481B6F9F-B825-4F7E-9347-6651D091896E}">
      <dgm:prSet/>
      <dgm:spPr/>
      <dgm:t>
        <a:bodyPr/>
        <a:lstStyle/>
        <a:p>
          <a:endParaRPr lang="fr-FR"/>
        </a:p>
      </dgm:t>
    </dgm:pt>
    <dgm:pt modelId="{CBD2E90D-4E16-4312-9C53-9F853DBA896E}" type="sibTrans" cxnId="{481B6F9F-B825-4F7E-9347-6651D091896E}">
      <dgm:prSet/>
      <dgm:spPr/>
      <dgm:t>
        <a:bodyPr/>
        <a:lstStyle/>
        <a:p>
          <a:endParaRPr lang="fr-FR"/>
        </a:p>
      </dgm:t>
    </dgm:pt>
    <dgm:pt modelId="{AF89061B-66B5-4AFA-A33B-530D1D642F8D}" type="pres">
      <dgm:prSet presAssocID="{DD0A78CE-BF18-4014-B463-6FD2668919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8F3ABAC-C387-47E2-9336-A94F1C6CA7F3}" type="pres">
      <dgm:prSet presAssocID="{CC8FBF55-376F-48EB-8E98-39FC540E87B1}" presName="centerShape" presStyleLbl="node0" presStyleIdx="0" presStyleCnt="1" custScaleX="112871" custScaleY="109904"/>
      <dgm:spPr/>
      <dgm:t>
        <a:bodyPr/>
        <a:lstStyle/>
        <a:p>
          <a:endParaRPr lang="fr-FR"/>
        </a:p>
      </dgm:t>
    </dgm:pt>
    <dgm:pt modelId="{50919763-6A48-4882-ADA4-9A3B6D3EC00D}" type="pres">
      <dgm:prSet presAssocID="{2086FB26-C228-4F72-BF03-935CF21B4A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402808-5AEA-4B3B-9A40-3A043D2B69E9}" type="pres">
      <dgm:prSet presAssocID="{2086FB26-C228-4F72-BF03-935CF21B4ADC}" presName="dummy" presStyleCnt="0"/>
      <dgm:spPr/>
    </dgm:pt>
    <dgm:pt modelId="{5F0AF32D-45A8-41CA-88FE-F61E07AE1F00}" type="pres">
      <dgm:prSet presAssocID="{66D444D5-3BC1-41B0-839B-57E33F5C5486}" presName="sibTrans" presStyleLbl="sibTrans2D1" presStyleIdx="0" presStyleCnt="5"/>
      <dgm:spPr/>
      <dgm:t>
        <a:bodyPr/>
        <a:lstStyle/>
        <a:p>
          <a:endParaRPr lang="fr-FR"/>
        </a:p>
      </dgm:t>
    </dgm:pt>
    <dgm:pt modelId="{36495099-080E-4130-B3C7-0D2AD70FE56B}" type="pres">
      <dgm:prSet presAssocID="{FB9ED18A-D5CC-4F16-B206-B5AE398DD3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E194FF-B1E2-437C-9BD4-500B85F64288}" type="pres">
      <dgm:prSet presAssocID="{FB9ED18A-D5CC-4F16-B206-B5AE398DD3E1}" presName="dummy" presStyleCnt="0"/>
      <dgm:spPr/>
    </dgm:pt>
    <dgm:pt modelId="{1F39FCA8-C358-48D4-87F5-86F81324CF99}" type="pres">
      <dgm:prSet presAssocID="{4E068338-4DF4-4DC4-83EC-00DB04266BEA}" presName="sibTrans" presStyleLbl="sibTrans2D1" presStyleIdx="1" presStyleCnt="5"/>
      <dgm:spPr/>
      <dgm:t>
        <a:bodyPr/>
        <a:lstStyle/>
        <a:p>
          <a:endParaRPr lang="fr-FR"/>
        </a:p>
      </dgm:t>
    </dgm:pt>
    <dgm:pt modelId="{5AE5F9E8-514C-4E95-8656-38FDA114B6A6}" type="pres">
      <dgm:prSet presAssocID="{19C8CB62-53A8-4ADC-9A98-E8EC72921E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684EFA-F5B7-4A25-8BA9-CE0DE150BEF8}" type="pres">
      <dgm:prSet presAssocID="{19C8CB62-53A8-4ADC-9A98-E8EC72921E8E}" presName="dummy" presStyleCnt="0"/>
      <dgm:spPr/>
    </dgm:pt>
    <dgm:pt modelId="{D797857A-6B15-45FB-9B62-5E8F3D612AC1}" type="pres">
      <dgm:prSet presAssocID="{696193A0-DAAD-4B5F-B3D4-FA11CBF29735}" presName="sibTrans" presStyleLbl="sibTrans2D1" presStyleIdx="2" presStyleCnt="5"/>
      <dgm:spPr/>
      <dgm:t>
        <a:bodyPr/>
        <a:lstStyle/>
        <a:p>
          <a:endParaRPr lang="fr-FR"/>
        </a:p>
      </dgm:t>
    </dgm:pt>
    <dgm:pt modelId="{22D084C9-4D9E-477E-9EE5-3598C113C1D2}" type="pres">
      <dgm:prSet presAssocID="{633F9CDE-B68A-47A7-B2A3-DDFE0AD0966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02E303-AB6E-4AC0-A140-7812700A5A3E}" type="pres">
      <dgm:prSet presAssocID="{633F9CDE-B68A-47A7-B2A3-DDFE0AD09667}" presName="dummy" presStyleCnt="0"/>
      <dgm:spPr/>
    </dgm:pt>
    <dgm:pt modelId="{6AB69BCF-8EE6-47C2-8C02-75623563D7A7}" type="pres">
      <dgm:prSet presAssocID="{B01CEDB4-3696-4ABA-8E6A-906B07891000}" presName="sibTrans" presStyleLbl="sibTrans2D1" presStyleIdx="3" presStyleCnt="5"/>
      <dgm:spPr/>
      <dgm:t>
        <a:bodyPr/>
        <a:lstStyle/>
        <a:p>
          <a:endParaRPr lang="fr-FR"/>
        </a:p>
      </dgm:t>
    </dgm:pt>
    <dgm:pt modelId="{66141489-A5BF-4EEB-988B-18CAD0CCBCE3}" type="pres">
      <dgm:prSet presAssocID="{4844B9D8-302A-42A6-96E8-B10853942D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0A51E5-9D95-4B40-BADF-13CDC870E5F3}" type="pres">
      <dgm:prSet presAssocID="{4844B9D8-302A-42A6-96E8-B10853942DF4}" presName="dummy" presStyleCnt="0"/>
      <dgm:spPr/>
    </dgm:pt>
    <dgm:pt modelId="{389AAE69-C975-4DE9-9E97-8BCEDCDBE0CC}" type="pres">
      <dgm:prSet presAssocID="{CBD2E90D-4E16-4312-9C53-9F853DBA896E}" presName="sibTrans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4519A9C8-38DF-425D-9D14-206F52F44FAF}" type="presOf" srcId="{4844B9D8-302A-42A6-96E8-B10853942DF4}" destId="{66141489-A5BF-4EEB-988B-18CAD0CCBCE3}" srcOrd="0" destOrd="0" presId="urn:microsoft.com/office/officeart/2005/8/layout/radial6"/>
    <dgm:cxn modelId="{CEB3C315-1ED2-4A82-9B40-638CAEBDBCB8}" type="presOf" srcId="{CBD2E90D-4E16-4312-9C53-9F853DBA896E}" destId="{389AAE69-C975-4DE9-9E97-8BCEDCDBE0CC}" srcOrd="0" destOrd="0" presId="urn:microsoft.com/office/officeart/2005/8/layout/radial6"/>
    <dgm:cxn modelId="{772C68F4-AF92-4949-A098-E75C6FCD04BD}" type="presOf" srcId="{19C8CB62-53A8-4ADC-9A98-E8EC72921E8E}" destId="{5AE5F9E8-514C-4E95-8656-38FDA114B6A6}" srcOrd="0" destOrd="0" presId="urn:microsoft.com/office/officeart/2005/8/layout/radial6"/>
    <dgm:cxn modelId="{BC70BBA3-9A4B-4854-9471-00FA26228B42}" type="presOf" srcId="{FB9ED18A-D5CC-4F16-B206-B5AE398DD3E1}" destId="{36495099-080E-4130-B3C7-0D2AD70FE56B}" srcOrd="0" destOrd="0" presId="urn:microsoft.com/office/officeart/2005/8/layout/radial6"/>
    <dgm:cxn modelId="{FC55043E-9644-4640-96D8-51F0FFD9FA89}" type="presOf" srcId="{CC8FBF55-376F-48EB-8E98-39FC540E87B1}" destId="{A8F3ABAC-C387-47E2-9336-A94F1C6CA7F3}" srcOrd="0" destOrd="0" presId="urn:microsoft.com/office/officeart/2005/8/layout/radial6"/>
    <dgm:cxn modelId="{B5426B3D-98E4-48B4-9B42-F57C08879C8F}" srcId="{CC8FBF55-376F-48EB-8E98-39FC540E87B1}" destId="{2086FB26-C228-4F72-BF03-935CF21B4ADC}" srcOrd="0" destOrd="0" parTransId="{25F334CB-517D-4645-9AB0-481AA7F3A575}" sibTransId="{66D444D5-3BC1-41B0-839B-57E33F5C5486}"/>
    <dgm:cxn modelId="{B08E723B-8C7E-4104-8B9D-EC8CED4ECC28}" type="presOf" srcId="{696193A0-DAAD-4B5F-B3D4-FA11CBF29735}" destId="{D797857A-6B15-45FB-9B62-5E8F3D612AC1}" srcOrd="0" destOrd="0" presId="urn:microsoft.com/office/officeart/2005/8/layout/radial6"/>
    <dgm:cxn modelId="{7DF55B72-D34F-47EA-BB61-739C54AE2CA6}" type="presOf" srcId="{633F9CDE-B68A-47A7-B2A3-DDFE0AD09667}" destId="{22D084C9-4D9E-477E-9EE5-3598C113C1D2}" srcOrd="0" destOrd="0" presId="urn:microsoft.com/office/officeart/2005/8/layout/radial6"/>
    <dgm:cxn modelId="{2CE82915-3C6E-41B5-9830-E17D75CAF476}" srcId="{DD0A78CE-BF18-4014-B463-6FD2668919EC}" destId="{2BE10551-D0E1-48A3-BF72-78B0F3F83612}" srcOrd="2" destOrd="0" parTransId="{2C3A1360-483A-4CE0-AC5C-C9D6E5D2DF8D}" sibTransId="{A78B7C68-C0B0-4F5B-866A-B01A3C5BDFF2}"/>
    <dgm:cxn modelId="{04D7D330-4EA4-470F-A1FB-223359F5F306}" type="presOf" srcId="{DD0A78CE-BF18-4014-B463-6FD2668919EC}" destId="{AF89061B-66B5-4AFA-A33B-530D1D642F8D}" srcOrd="0" destOrd="0" presId="urn:microsoft.com/office/officeart/2005/8/layout/radial6"/>
    <dgm:cxn modelId="{5B74FA5B-EA3E-4496-966F-43803FDFD84C}" srcId="{DD0A78CE-BF18-4014-B463-6FD2668919EC}" destId="{C18EE2A8-9DA1-4729-911C-431E5D36E26F}" srcOrd="4" destOrd="0" parTransId="{E8032E54-A8C6-4741-84AE-8AD493A19277}" sibTransId="{E39D2A7B-F75D-4E7C-BA4C-31BDAD92E696}"/>
    <dgm:cxn modelId="{47A03386-8539-4948-B9C9-681054F59569}" srcId="{CC8FBF55-376F-48EB-8E98-39FC540E87B1}" destId="{FB9ED18A-D5CC-4F16-B206-B5AE398DD3E1}" srcOrd="1" destOrd="0" parTransId="{4388D094-4791-4AE5-8892-28EBD68333E1}" sibTransId="{4E068338-4DF4-4DC4-83EC-00DB04266BEA}"/>
    <dgm:cxn modelId="{98F37745-43E4-45C5-9D38-1EBFC9887DA3}" srcId="{DD0A78CE-BF18-4014-B463-6FD2668919EC}" destId="{1CCBFA13-4909-426E-AF99-7C16D405DC49}" srcOrd="3" destOrd="0" parTransId="{2061F60D-C72F-4FEA-B9D6-5C7FC9D3CA8A}" sibTransId="{2C8B9287-BAD4-45E7-977F-63A259852A7B}"/>
    <dgm:cxn modelId="{31826E46-1E57-4099-899F-7A66A937BF11}" type="presOf" srcId="{B01CEDB4-3696-4ABA-8E6A-906B07891000}" destId="{6AB69BCF-8EE6-47C2-8C02-75623563D7A7}" srcOrd="0" destOrd="0" presId="urn:microsoft.com/office/officeart/2005/8/layout/radial6"/>
    <dgm:cxn modelId="{64DBA255-9191-417B-9243-302730735EC4}" type="presOf" srcId="{4E068338-4DF4-4DC4-83EC-00DB04266BEA}" destId="{1F39FCA8-C358-48D4-87F5-86F81324CF99}" srcOrd="0" destOrd="0" presId="urn:microsoft.com/office/officeart/2005/8/layout/radial6"/>
    <dgm:cxn modelId="{249D557E-130E-4429-AC2B-A5B730C55939}" srcId="{CC8FBF55-376F-48EB-8E98-39FC540E87B1}" destId="{19C8CB62-53A8-4ADC-9A98-E8EC72921E8E}" srcOrd="2" destOrd="0" parTransId="{46F6CCC2-B689-4EEB-A2A5-1C946353B944}" sibTransId="{696193A0-DAAD-4B5F-B3D4-FA11CBF29735}"/>
    <dgm:cxn modelId="{954F4810-ED44-467B-AF9E-A1BACF02E1D5}" type="presOf" srcId="{66D444D5-3BC1-41B0-839B-57E33F5C5486}" destId="{5F0AF32D-45A8-41CA-88FE-F61E07AE1F00}" srcOrd="0" destOrd="0" presId="urn:microsoft.com/office/officeart/2005/8/layout/radial6"/>
    <dgm:cxn modelId="{B0DEBF03-31AE-4C0B-AB75-9C21E861D285}" srcId="{DD0A78CE-BF18-4014-B463-6FD2668919EC}" destId="{CC8FBF55-376F-48EB-8E98-39FC540E87B1}" srcOrd="0" destOrd="0" parTransId="{D6E06188-D9F7-4188-867F-653747D98848}" sibTransId="{1BC64AC7-4EC5-482F-899F-6FA61F56CF47}"/>
    <dgm:cxn modelId="{B1418A43-97F8-403D-AA0C-2FD39D4EC16A}" srcId="{CC8FBF55-376F-48EB-8E98-39FC540E87B1}" destId="{633F9CDE-B68A-47A7-B2A3-DDFE0AD09667}" srcOrd="3" destOrd="0" parTransId="{4DE2231A-18D6-42DB-9F5D-F57B891CF5C9}" sibTransId="{B01CEDB4-3696-4ABA-8E6A-906B07891000}"/>
    <dgm:cxn modelId="{A7FEB6C6-D2A0-4A92-B9D3-765E9A9B91A7}" type="presOf" srcId="{2086FB26-C228-4F72-BF03-935CF21B4ADC}" destId="{50919763-6A48-4882-ADA4-9A3B6D3EC00D}" srcOrd="0" destOrd="0" presId="urn:microsoft.com/office/officeart/2005/8/layout/radial6"/>
    <dgm:cxn modelId="{481B6F9F-B825-4F7E-9347-6651D091896E}" srcId="{CC8FBF55-376F-48EB-8E98-39FC540E87B1}" destId="{4844B9D8-302A-42A6-96E8-B10853942DF4}" srcOrd="4" destOrd="0" parTransId="{6137DE5A-468B-4798-9C02-372C862911E2}" sibTransId="{CBD2E90D-4E16-4312-9C53-9F853DBA896E}"/>
    <dgm:cxn modelId="{BB6B2E9B-6BB3-4DAD-9C32-A5C02AD99BAC}" srcId="{DD0A78CE-BF18-4014-B463-6FD2668919EC}" destId="{D9E30D2D-FBE6-4321-88BF-0EFB41280109}" srcOrd="1" destOrd="0" parTransId="{B7AB22E5-DCED-49EA-9838-0A516506CCC1}" sibTransId="{3930C003-77A0-46C2-99D7-54EFB626F1C3}"/>
    <dgm:cxn modelId="{981020E2-E04F-4548-8755-8EAAE47DA263}" type="presParOf" srcId="{AF89061B-66B5-4AFA-A33B-530D1D642F8D}" destId="{A8F3ABAC-C387-47E2-9336-A94F1C6CA7F3}" srcOrd="0" destOrd="0" presId="urn:microsoft.com/office/officeart/2005/8/layout/radial6"/>
    <dgm:cxn modelId="{5DCCAB05-1DF8-4CA6-A9F4-AE4332CC8C6F}" type="presParOf" srcId="{AF89061B-66B5-4AFA-A33B-530D1D642F8D}" destId="{50919763-6A48-4882-ADA4-9A3B6D3EC00D}" srcOrd="1" destOrd="0" presId="urn:microsoft.com/office/officeart/2005/8/layout/radial6"/>
    <dgm:cxn modelId="{D48EB35C-5C93-4623-ADFD-D0FCC8194D73}" type="presParOf" srcId="{AF89061B-66B5-4AFA-A33B-530D1D642F8D}" destId="{0D402808-5AEA-4B3B-9A40-3A043D2B69E9}" srcOrd="2" destOrd="0" presId="urn:microsoft.com/office/officeart/2005/8/layout/radial6"/>
    <dgm:cxn modelId="{DA1515EA-5D7F-4E94-8FA8-D715A9E39714}" type="presParOf" srcId="{AF89061B-66B5-4AFA-A33B-530D1D642F8D}" destId="{5F0AF32D-45A8-41CA-88FE-F61E07AE1F00}" srcOrd="3" destOrd="0" presId="urn:microsoft.com/office/officeart/2005/8/layout/radial6"/>
    <dgm:cxn modelId="{E689C126-7F92-445E-8027-DCECD19E8328}" type="presParOf" srcId="{AF89061B-66B5-4AFA-A33B-530D1D642F8D}" destId="{36495099-080E-4130-B3C7-0D2AD70FE56B}" srcOrd="4" destOrd="0" presId="urn:microsoft.com/office/officeart/2005/8/layout/radial6"/>
    <dgm:cxn modelId="{5284A301-2F53-4733-904E-9F38B7295E75}" type="presParOf" srcId="{AF89061B-66B5-4AFA-A33B-530D1D642F8D}" destId="{59E194FF-B1E2-437C-9BD4-500B85F64288}" srcOrd="5" destOrd="0" presId="urn:microsoft.com/office/officeart/2005/8/layout/radial6"/>
    <dgm:cxn modelId="{A3121AF1-1F4C-4C23-89CC-3F6B8DB28E73}" type="presParOf" srcId="{AF89061B-66B5-4AFA-A33B-530D1D642F8D}" destId="{1F39FCA8-C358-48D4-87F5-86F81324CF99}" srcOrd="6" destOrd="0" presId="urn:microsoft.com/office/officeart/2005/8/layout/radial6"/>
    <dgm:cxn modelId="{CA45A09F-0A76-4BAB-9986-06076120AF1C}" type="presParOf" srcId="{AF89061B-66B5-4AFA-A33B-530D1D642F8D}" destId="{5AE5F9E8-514C-4E95-8656-38FDA114B6A6}" srcOrd="7" destOrd="0" presId="urn:microsoft.com/office/officeart/2005/8/layout/radial6"/>
    <dgm:cxn modelId="{D9F43B1C-7273-44E1-A21B-871D78463E26}" type="presParOf" srcId="{AF89061B-66B5-4AFA-A33B-530D1D642F8D}" destId="{F9684EFA-F5B7-4A25-8BA9-CE0DE150BEF8}" srcOrd="8" destOrd="0" presId="urn:microsoft.com/office/officeart/2005/8/layout/radial6"/>
    <dgm:cxn modelId="{7BEBF302-E147-44B6-B55E-F07F96ED384F}" type="presParOf" srcId="{AF89061B-66B5-4AFA-A33B-530D1D642F8D}" destId="{D797857A-6B15-45FB-9B62-5E8F3D612AC1}" srcOrd="9" destOrd="0" presId="urn:microsoft.com/office/officeart/2005/8/layout/radial6"/>
    <dgm:cxn modelId="{7845FA37-3F2D-4F46-994A-F5BE3B525706}" type="presParOf" srcId="{AF89061B-66B5-4AFA-A33B-530D1D642F8D}" destId="{22D084C9-4D9E-477E-9EE5-3598C113C1D2}" srcOrd="10" destOrd="0" presId="urn:microsoft.com/office/officeart/2005/8/layout/radial6"/>
    <dgm:cxn modelId="{643C1215-ED94-4551-8998-C4B134487FCB}" type="presParOf" srcId="{AF89061B-66B5-4AFA-A33B-530D1D642F8D}" destId="{D802E303-AB6E-4AC0-A140-7812700A5A3E}" srcOrd="11" destOrd="0" presId="urn:microsoft.com/office/officeart/2005/8/layout/radial6"/>
    <dgm:cxn modelId="{5E33CEC4-FA0A-4E11-AD85-AD544CDEE732}" type="presParOf" srcId="{AF89061B-66B5-4AFA-A33B-530D1D642F8D}" destId="{6AB69BCF-8EE6-47C2-8C02-75623563D7A7}" srcOrd="12" destOrd="0" presId="urn:microsoft.com/office/officeart/2005/8/layout/radial6"/>
    <dgm:cxn modelId="{2DDC0684-2C62-4129-AE70-C9C11B892C3C}" type="presParOf" srcId="{AF89061B-66B5-4AFA-A33B-530D1D642F8D}" destId="{66141489-A5BF-4EEB-988B-18CAD0CCBCE3}" srcOrd="13" destOrd="0" presId="urn:microsoft.com/office/officeart/2005/8/layout/radial6"/>
    <dgm:cxn modelId="{F1311267-19EA-437F-A4D8-31EAF93A78AF}" type="presParOf" srcId="{AF89061B-66B5-4AFA-A33B-530D1D642F8D}" destId="{8A0A51E5-9D95-4B40-BADF-13CDC870E5F3}" srcOrd="14" destOrd="0" presId="urn:microsoft.com/office/officeart/2005/8/layout/radial6"/>
    <dgm:cxn modelId="{EEDB5566-E69E-4B87-9A0B-A92281D61DAA}" type="presParOf" srcId="{AF89061B-66B5-4AFA-A33B-530D1D642F8D}" destId="{389AAE69-C975-4DE9-9E97-8BCEDCDBE0C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0A78CE-BF18-4014-B463-6FD2668919EC}" type="doc">
      <dgm:prSet loTypeId="urn:microsoft.com/office/officeart/2005/8/layout/radial6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CC8FBF55-376F-48EB-8E98-39FC540E87B1}">
      <dgm:prSet custT="1"/>
      <dgm:spPr/>
      <dgm:t>
        <a:bodyPr/>
        <a:lstStyle/>
        <a:p>
          <a:pPr rtl="0"/>
          <a:r>
            <a:rPr lang="fr-FR" sz="2400" b="1" dirty="0" smtClean="0">
              <a:solidFill>
                <a:schemeClr val="accent3">
                  <a:lumMod val="50000"/>
                </a:schemeClr>
              </a:solidFill>
            </a:rPr>
            <a:t>Humour</a:t>
          </a:r>
          <a:endParaRPr lang="fr-FR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D6E06188-D9F7-4188-867F-653747D98848}" type="parTrans" cxnId="{B0DEBF03-31AE-4C0B-AB75-9C21E861D285}">
      <dgm:prSet/>
      <dgm:spPr/>
      <dgm:t>
        <a:bodyPr/>
        <a:lstStyle/>
        <a:p>
          <a:endParaRPr lang="fr-FR"/>
        </a:p>
      </dgm:t>
    </dgm:pt>
    <dgm:pt modelId="{1BC64AC7-4EC5-482F-899F-6FA61F56CF47}" type="sibTrans" cxnId="{B0DEBF03-31AE-4C0B-AB75-9C21E861D285}">
      <dgm:prSet/>
      <dgm:spPr/>
      <dgm:t>
        <a:bodyPr/>
        <a:lstStyle/>
        <a:p>
          <a:endParaRPr lang="fr-FR"/>
        </a:p>
      </dgm:t>
    </dgm:pt>
    <dgm:pt modelId="{D9E30D2D-FBE6-4321-88BF-0EFB41280109}">
      <dgm:prSet/>
      <dgm:spPr/>
      <dgm:t>
        <a:bodyPr/>
        <a:lstStyle/>
        <a:p>
          <a:endParaRPr lang="fr-FR" dirty="0"/>
        </a:p>
      </dgm:t>
    </dgm:pt>
    <dgm:pt modelId="{B7AB22E5-DCED-49EA-9838-0A516506CCC1}" type="parTrans" cxnId="{BB6B2E9B-6BB3-4DAD-9C32-A5C02AD99BAC}">
      <dgm:prSet/>
      <dgm:spPr/>
      <dgm:t>
        <a:bodyPr/>
        <a:lstStyle/>
        <a:p>
          <a:endParaRPr lang="fr-FR"/>
        </a:p>
      </dgm:t>
    </dgm:pt>
    <dgm:pt modelId="{3930C003-77A0-46C2-99D7-54EFB626F1C3}" type="sibTrans" cxnId="{BB6B2E9B-6BB3-4DAD-9C32-A5C02AD99BAC}">
      <dgm:prSet/>
      <dgm:spPr/>
      <dgm:t>
        <a:bodyPr/>
        <a:lstStyle/>
        <a:p>
          <a:endParaRPr lang="fr-FR"/>
        </a:p>
      </dgm:t>
    </dgm:pt>
    <dgm:pt modelId="{2BE10551-D0E1-48A3-BF72-78B0F3F83612}">
      <dgm:prSet/>
      <dgm:spPr/>
      <dgm:t>
        <a:bodyPr/>
        <a:lstStyle/>
        <a:p>
          <a:endParaRPr lang="fr-FR" dirty="0"/>
        </a:p>
      </dgm:t>
    </dgm:pt>
    <dgm:pt modelId="{2C3A1360-483A-4CE0-AC5C-C9D6E5D2DF8D}" type="parTrans" cxnId="{2CE82915-3C6E-41B5-9830-E17D75CAF476}">
      <dgm:prSet/>
      <dgm:spPr/>
      <dgm:t>
        <a:bodyPr/>
        <a:lstStyle/>
        <a:p>
          <a:endParaRPr lang="fr-FR"/>
        </a:p>
      </dgm:t>
    </dgm:pt>
    <dgm:pt modelId="{A78B7C68-C0B0-4F5B-866A-B01A3C5BDFF2}" type="sibTrans" cxnId="{2CE82915-3C6E-41B5-9830-E17D75CAF476}">
      <dgm:prSet/>
      <dgm:spPr/>
      <dgm:t>
        <a:bodyPr/>
        <a:lstStyle/>
        <a:p>
          <a:endParaRPr lang="fr-FR"/>
        </a:p>
      </dgm:t>
    </dgm:pt>
    <dgm:pt modelId="{1CCBFA13-4909-426E-AF99-7C16D405DC49}">
      <dgm:prSet/>
      <dgm:spPr/>
      <dgm:t>
        <a:bodyPr/>
        <a:lstStyle/>
        <a:p>
          <a:endParaRPr lang="fr-FR" dirty="0"/>
        </a:p>
      </dgm:t>
    </dgm:pt>
    <dgm:pt modelId="{2061F60D-C72F-4FEA-B9D6-5C7FC9D3CA8A}" type="parTrans" cxnId="{98F37745-43E4-45C5-9D38-1EBFC9887DA3}">
      <dgm:prSet/>
      <dgm:spPr/>
      <dgm:t>
        <a:bodyPr/>
        <a:lstStyle/>
        <a:p>
          <a:endParaRPr lang="fr-FR"/>
        </a:p>
      </dgm:t>
    </dgm:pt>
    <dgm:pt modelId="{2C8B9287-BAD4-45E7-977F-63A259852A7B}" type="sibTrans" cxnId="{98F37745-43E4-45C5-9D38-1EBFC9887DA3}">
      <dgm:prSet/>
      <dgm:spPr/>
      <dgm:t>
        <a:bodyPr/>
        <a:lstStyle/>
        <a:p>
          <a:endParaRPr lang="fr-FR"/>
        </a:p>
      </dgm:t>
    </dgm:pt>
    <dgm:pt modelId="{C18EE2A8-9DA1-4729-911C-431E5D36E26F}">
      <dgm:prSet/>
      <dgm:spPr/>
      <dgm:t>
        <a:bodyPr/>
        <a:lstStyle/>
        <a:p>
          <a:endParaRPr lang="fr-FR" dirty="0"/>
        </a:p>
      </dgm:t>
    </dgm:pt>
    <dgm:pt modelId="{E8032E54-A8C6-4741-84AE-8AD493A19277}" type="parTrans" cxnId="{5B74FA5B-EA3E-4496-966F-43803FDFD84C}">
      <dgm:prSet/>
      <dgm:spPr/>
      <dgm:t>
        <a:bodyPr/>
        <a:lstStyle/>
        <a:p>
          <a:endParaRPr lang="fr-FR"/>
        </a:p>
      </dgm:t>
    </dgm:pt>
    <dgm:pt modelId="{E39D2A7B-F75D-4E7C-BA4C-31BDAD92E696}" type="sibTrans" cxnId="{5B74FA5B-EA3E-4496-966F-43803FDFD84C}">
      <dgm:prSet/>
      <dgm:spPr/>
      <dgm:t>
        <a:bodyPr/>
        <a:lstStyle/>
        <a:p>
          <a:endParaRPr lang="fr-FR"/>
        </a:p>
      </dgm:t>
    </dgm:pt>
    <dgm:pt modelId="{2086FB26-C228-4F72-BF03-935CF21B4ADC}">
      <dgm:prSet custT="1"/>
      <dgm:spPr/>
      <dgm:t>
        <a:bodyPr/>
        <a:lstStyle/>
        <a:p>
          <a:r>
            <a:rPr lang="fr-FR" sz="1400" b="1" dirty="0" smtClean="0">
              <a:hlinkClick xmlns:r="http://schemas.openxmlformats.org/officeDocument/2006/relationships" r:id="rId1" action="ppaction://hlinksldjump"/>
            </a:rPr>
            <a:t>Personnages</a:t>
          </a:r>
          <a:endParaRPr lang="fr-FR" sz="1400" b="1" dirty="0"/>
        </a:p>
      </dgm:t>
    </dgm:pt>
    <dgm:pt modelId="{25F334CB-517D-4645-9AB0-481AA7F3A575}" type="parTrans" cxnId="{B5426B3D-98E4-48B4-9B42-F57C08879C8F}">
      <dgm:prSet/>
      <dgm:spPr/>
      <dgm:t>
        <a:bodyPr/>
        <a:lstStyle/>
        <a:p>
          <a:endParaRPr lang="fr-FR"/>
        </a:p>
      </dgm:t>
    </dgm:pt>
    <dgm:pt modelId="{66D444D5-3BC1-41B0-839B-57E33F5C5486}" type="sibTrans" cxnId="{B5426B3D-98E4-48B4-9B42-F57C08879C8F}">
      <dgm:prSet/>
      <dgm:spPr/>
      <dgm:t>
        <a:bodyPr/>
        <a:lstStyle/>
        <a:p>
          <a:endParaRPr lang="fr-FR"/>
        </a:p>
      </dgm:t>
    </dgm:pt>
    <dgm:pt modelId="{FB9ED18A-D5CC-4F16-B206-B5AE398DD3E1}">
      <dgm:prSet custT="1"/>
      <dgm:spPr/>
      <dgm:t>
        <a:bodyPr/>
        <a:lstStyle/>
        <a:p>
          <a:r>
            <a:rPr lang="fr-FR" sz="1800" b="1" dirty="0" smtClean="0">
              <a:hlinkClick xmlns:r="http://schemas.openxmlformats.org/officeDocument/2006/relationships" r:id="rId2" action="ppaction://hlinksldjump"/>
            </a:rPr>
            <a:t>Cartes</a:t>
          </a:r>
          <a:endParaRPr lang="fr-FR" sz="1800" b="1" dirty="0"/>
        </a:p>
      </dgm:t>
    </dgm:pt>
    <dgm:pt modelId="{4388D094-4791-4AE5-8892-28EBD68333E1}" type="parTrans" cxnId="{47A03386-8539-4948-B9C9-681054F59569}">
      <dgm:prSet/>
      <dgm:spPr/>
      <dgm:t>
        <a:bodyPr/>
        <a:lstStyle/>
        <a:p>
          <a:endParaRPr lang="fr-FR"/>
        </a:p>
      </dgm:t>
    </dgm:pt>
    <dgm:pt modelId="{4E068338-4DF4-4DC4-83EC-00DB04266BEA}" type="sibTrans" cxnId="{47A03386-8539-4948-B9C9-681054F59569}">
      <dgm:prSet/>
      <dgm:spPr/>
      <dgm:t>
        <a:bodyPr/>
        <a:lstStyle/>
        <a:p>
          <a:endParaRPr lang="fr-FR"/>
        </a:p>
      </dgm:t>
    </dgm:pt>
    <dgm:pt modelId="{633F9CDE-B68A-47A7-B2A3-DDFE0AD09667}">
      <dgm:prSet custT="1"/>
      <dgm:spPr/>
      <dgm:t>
        <a:bodyPr/>
        <a:lstStyle/>
        <a:p>
          <a:r>
            <a:rPr lang="fr-FR" sz="1800" b="1" dirty="0" smtClean="0">
              <a:solidFill>
                <a:schemeClr val="bg1"/>
              </a:solidFill>
              <a:hlinkClick xmlns:r="http://schemas.openxmlformats.org/officeDocument/2006/relationships" r:id="rId3" action="ppaction://hlinksldjump"/>
            </a:rPr>
            <a:t>Titre du jeu</a:t>
          </a:r>
          <a:endParaRPr lang="fr-FR" sz="1800" b="1" dirty="0">
            <a:solidFill>
              <a:schemeClr val="bg1"/>
            </a:solidFill>
          </a:endParaRPr>
        </a:p>
      </dgm:t>
    </dgm:pt>
    <dgm:pt modelId="{4DE2231A-18D6-42DB-9F5D-F57B891CF5C9}" type="parTrans" cxnId="{B1418A43-97F8-403D-AA0C-2FD39D4EC16A}">
      <dgm:prSet/>
      <dgm:spPr/>
      <dgm:t>
        <a:bodyPr/>
        <a:lstStyle/>
        <a:p>
          <a:endParaRPr lang="fr-FR"/>
        </a:p>
      </dgm:t>
    </dgm:pt>
    <dgm:pt modelId="{B01CEDB4-3696-4ABA-8E6A-906B07891000}" type="sibTrans" cxnId="{B1418A43-97F8-403D-AA0C-2FD39D4EC16A}">
      <dgm:prSet/>
      <dgm:spPr/>
      <dgm:t>
        <a:bodyPr/>
        <a:lstStyle/>
        <a:p>
          <a:endParaRPr lang="fr-FR"/>
        </a:p>
      </dgm:t>
    </dgm:pt>
    <dgm:pt modelId="{AF89061B-66B5-4AFA-A33B-530D1D642F8D}" type="pres">
      <dgm:prSet presAssocID="{DD0A78CE-BF18-4014-B463-6FD2668919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8F3ABAC-C387-47E2-9336-A94F1C6CA7F3}" type="pres">
      <dgm:prSet presAssocID="{CC8FBF55-376F-48EB-8E98-39FC540E87B1}" presName="centerShape" presStyleLbl="node0" presStyleIdx="0" presStyleCnt="1" custScaleX="112871" custScaleY="109904"/>
      <dgm:spPr/>
      <dgm:t>
        <a:bodyPr/>
        <a:lstStyle/>
        <a:p>
          <a:endParaRPr lang="fr-FR"/>
        </a:p>
      </dgm:t>
    </dgm:pt>
    <dgm:pt modelId="{50919763-6A48-4882-ADA4-9A3B6D3EC00D}" type="pres">
      <dgm:prSet presAssocID="{2086FB26-C228-4F72-BF03-935CF21B4A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402808-5AEA-4B3B-9A40-3A043D2B69E9}" type="pres">
      <dgm:prSet presAssocID="{2086FB26-C228-4F72-BF03-935CF21B4ADC}" presName="dummy" presStyleCnt="0"/>
      <dgm:spPr/>
    </dgm:pt>
    <dgm:pt modelId="{5F0AF32D-45A8-41CA-88FE-F61E07AE1F00}" type="pres">
      <dgm:prSet presAssocID="{66D444D5-3BC1-41B0-839B-57E33F5C5486}" presName="sibTrans" presStyleLbl="sibTrans2D1" presStyleIdx="0" presStyleCnt="3"/>
      <dgm:spPr/>
      <dgm:t>
        <a:bodyPr/>
        <a:lstStyle/>
        <a:p>
          <a:endParaRPr lang="fr-FR"/>
        </a:p>
      </dgm:t>
    </dgm:pt>
    <dgm:pt modelId="{36495099-080E-4130-B3C7-0D2AD70FE56B}" type="pres">
      <dgm:prSet presAssocID="{FB9ED18A-D5CC-4F16-B206-B5AE398DD3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E194FF-B1E2-437C-9BD4-500B85F64288}" type="pres">
      <dgm:prSet presAssocID="{FB9ED18A-D5CC-4F16-B206-B5AE398DD3E1}" presName="dummy" presStyleCnt="0"/>
      <dgm:spPr/>
    </dgm:pt>
    <dgm:pt modelId="{1F39FCA8-C358-48D4-87F5-86F81324CF99}" type="pres">
      <dgm:prSet presAssocID="{4E068338-4DF4-4DC4-83EC-00DB04266BEA}" presName="sibTrans" presStyleLbl="sibTrans2D1" presStyleIdx="1" presStyleCnt="3"/>
      <dgm:spPr/>
      <dgm:t>
        <a:bodyPr/>
        <a:lstStyle/>
        <a:p>
          <a:endParaRPr lang="fr-FR"/>
        </a:p>
      </dgm:t>
    </dgm:pt>
    <dgm:pt modelId="{22D084C9-4D9E-477E-9EE5-3598C113C1D2}" type="pres">
      <dgm:prSet presAssocID="{633F9CDE-B68A-47A7-B2A3-DDFE0AD096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02E303-AB6E-4AC0-A140-7812700A5A3E}" type="pres">
      <dgm:prSet presAssocID="{633F9CDE-B68A-47A7-B2A3-DDFE0AD09667}" presName="dummy" presStyleCnt="0"/>
      <dgm:spPr/>
    </dgm:pt>
    <dgm:pt modelId="{6AB69BCF-8EE6-47C2-8C02-75623563D7A7}" type="pres">
      <dgm:prSet presAssocID="{B01CEDB4-3696-4ABA-8E6A-906B07891000}" presName="sibTrans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AD1C0E22-CE79-4C19-AC25-5F4389E4B638}" type="presOf" srcId="{633F9CDE-B68A-47A7-B2A3-DDFE0AD09667}" destId="{22D084C9-4D9E-477E-9EE5-3598C113C1D2}" srcOrd="0" destOrd="0" presId="urn:microsoft.com/office/officeart/2005/8/layout/radial6"/>
    <dgm:cxn modelId="{B5426B3D-98E4-48B4-9B42-F57C08879C8F}" srcId="{CC8FBF55-376F-48EB-8E98-39FC540E87B1}" destId="{2086FB26-C228-4F72-BF03-935CF21B4ADC}" srcOrd="0" destOrd="0" parTransId="{25F334CB-517D-4645-9AB0-481AA7F3A575}" sibTransId="{66D444D5-3BC1-41B0-839B-57E33F5C5486}"/>
    <dgm:cxn modelId="{3E5263A0-3CF4-488D-8A46-614B19192858}" type="presOf" srcId="{B01CEDB4-3696-4ABA-8E6A-906B07891000}" destId="{6AB69BCF-8EE6-47C2-8C02-75623563D7A7}" srcOrd="0" destOrd="0" presId="urn:microsoft.com/office/officeart/2005/8/layout/radial6"/>
    <dgm:cxn modelId="{BF2EBA34-694C-49E9-B071-ABB54DC189C7}" type="presOf" srcId="{2086FB26-C228-4F72-BF03-935CF21B4ADC}" destId="{50919763-6A48-4882-ADA4-9A3B6D3EC00D}" srcOrd="0" destOrd="0" presId="urn:microsoft.com/office/officeart/2005/8/layout/radial6"/>
    <dgm:cxn modelId="{64F5BE90-AB10-4500-9EE3-B9EC2EB19F0A}" type="presOf" srcId="{CC8FBF55-376F-48EB-8E98-39FC540E87B1}" destId="{A8F3ABAC-C387-47E2-9336-A94F1C6CA7F3}" srcOrd="0" destOrd="0" presId="urn:microsoft.com/office/officeart/2005/8/layout/radial6"/>
    <dgm:cxn modelId="{2CE82915-3C6E-41B5-9830-E17D75CAF476}" srcId="{DD0A78CE-BF18-4014-B463-6FD2668919EC}" destId="{2BE10551-D0E1-48A3-BF72-78B0F3F83612}" srcOrd="2" destOrd="0" parTransId="{2C3A1360-483A-4CE0-AC5C-C9D6E5D2DF8D}" sibTransId="{A78B7C68-C0B0-4F5B-866A-B01A3C5BDFF2}"/>
    <dgm:cxn modelId="{94E85C17-EF3D-4A59-9EBE-81344D95F469}" type="presOf" srcId="{4E068338-4DF4-4DC4-83EC-00DB04266BEA}" destId="{1F39FCA8-C358-48D4-87F5-86F81324CF99}" srcOrd="0" destOrd="0" presId="urn:microsoft.com/office/officeart/2005/8/layout/radial6"/>
    <dgm:cxn modelId="{A50DA6CF-030D-4A0E-A324-AEE510CA0735}" type="presOf" srcId="{DD0A78CE-BF18-4014-B463-6FD2668919EC}" destId="{AF89061B-66B5-4AFA-A33B-530D1D642F8D}" srcOrd="0" destOrd="0" presId="urn:microsoft.com/office/officeart/2005/8/layout/radial6"/>
    <dgm:cxn modelId="{5B74FA5B-EA3E-4496-966F-43803FDFD84C}" srcId="{DD0A78CE-BF18-4014-B463-6FD2668919EC}" destId="{C18EE2A8-9DA1-4729-911C-431E5D36E26F}" srcOrd="4" destOrd="0" parTransId="{E8032E54-A8C6-4741-84AE-8AD493A19277}" sibTransId="{E39D2A7B-F75D-4E7C-BA4C-31BDAD92E696}"/>
    <dgm:cxn modelId="{47A03386-8539-4948-B9C9-681054F59569}" srcId="{CC8FBF55-376F-48EB-8E98-39FC540E87B1}" destId="{FB9ED18A-D5CC-4F16-B206-B5AE398DD3E1}" srcOrd="1" destOrd="0" parTransId="{4388D094-4791-4AE5-8892-28EBD68333E1}" sibTransId="{4E068338-4DF4-4DC4-83EC-00DB04266BEA}"/>
    <dgm:cxn modelId="{98F37745-43E4-45C5-9D38-1EBFC9887DA3}" srcId="{DD0A78CE-BF18-4014-B463-6FD2668919EC}" destId="{1CCBFA13-4909-426E-AF99-7C16D405DC49}" srcOrd="3" destOrd="0" parTransId="{2061F60D-C72F-4FEA-B9D6-5C7FC9D3CA8A}" sibTransId="{2C8B9287-BAD4-45E7-977F-63A259852A7B}"/>
    <dgm:cxn modelId="{0334275A-96A9-4951-8E02-1D281AAEBC88}" type="presOf" srcId="{66D444D5-3BC1-41B0-839B-57E33F5C5486}" destId="{5F0AF32D-45A8-41CA-88FE-F61E07AE1F00}" srcOrd="0" destOrd="0" presId="urn:microsoft.com/office/officeart/2005/8/layout/radial6"/>
    <dgm:cxn modelId="{B0DEBF03-31AE-4C0B-AB75-9C21E861D285}" srcId="{DD0A78CE-BF18-4014-B463-6FD2668919EC}" destId="{CC8FBF55-376F-48EB-8E98-39FC540E87B1}" srcOrd="0" destOrd="0" parTransId="{D6E06188-D9F7-4188-867F-653747D98848}" sibTransId="{1BC64AC7-4EC5-482F-899F-6FA61F56CF47}"/>
    <dgm:cxn modelId="{B1418A43-97F8-403D-AA0C-2FD39D4EC16A}" srcId="{CC8FBF55-376F-48EB-8E98-39FC540E87B1}" destId="{633F9CDE-B68A-47A7-B2A3-DDFE0AD09667}" srcOrd="2" destOrd="0" parTransId="{4DE2231A-18D6-42DB-9F5D-F57B891CF5C9}" sibTransId="{B01CEDB4-3696-4ABA-8E6A-906B07891000}"/>
    <dgm:cxn modelId="{BB6B2E9B-6BB3-4DAD-9C32-A5C02AD99BAC}" srcId="{DD0A78CE-BF18-4014-B463-6FD2668919EC}" destId="{D9E30D2D-FBE6-4321-88BF-0EFB41280109}" srcOrd="1" destOrd="0" parTransId="{B7AB22E5-DCED-49EA-9838-0A516506CCC1}" sibTransId="{3930C003-77A0-46C2-99D7-54EFB626F1C3}"/>
    <dgm:cxn modelId="{F91D0F3A-0C48-40DF-A5DD-2F675D14FFF1}" type="presOf" srcId="{FB9ED18A-D5CC-4F16-B206-B5AE398DD3E1}" destId="{36495099-080E-4130-B3C7-0D2AD70FE56B}" srcOrd="0" destOrd="0" presId="urn:microsoft.com/office/officeart/2005/8/layout/radial6"/>
    <dgm:cxn modelId="{E2744984-5A93-42F2-84FD-DAEAAF8766EF}" type="presParOf" srcId="{AF89061B-66B5-4AFA-A33B-530D1D642F8D}" destId="{A8F3ABAC-C387-47E2-9336-A94F1C6CA7F3}" srcOrd="0" destOrd="0" presId="urn:microsoft.com/office/officeart/2005/8/layout/radial6"/>
    <dgm:cxn modelId="{78519D04-8C16-4AD0-83AD-76567F354A79}" type="presParOf" srcId="{AF89061B-66B5-4AFA-A33B-530D1D642F8D}" destId="{50919763-6A48-4882-ADA4-9A3B6D3EC00D}" srcOrd="1" destOrd="0" presId="urn:microsoft.com/office/officeart/2005/8/layout/radial6"/>
    <dgm:cxn modelId="{C1EF0F44-BB49-45B9-BED6-D39ADFE9AAB0}" type="presParOf" srcId="{AF89061B-66B5-4AFA-A33B-530D1D642F8D}" destId="{0D402808-5AEA-4B3B-9A40-3A043D2B69E9}" srcOrd="2" destOrd="0" presId="urn:microsoft.com/office/officeart/2005/8/layout/radial6"/>
    <dgm:cxn modelId="{6BC21795-BD36-4C48-8778-2FA0130F4259}" type="presParOf" srcId="{AF89061B-66B5-4AFA-A33B-530D1D642F8D}" destId="{5F0AF32D-45A8-41CA-88FE-F61E07AE1F00}" srcOrd="3" destOrd="0" presId="urn:microsoft.com/office/officeart/2005/8/layout/radial6"/>
    <dgm:cxn modelId="{BBCB903D-A053-43BE-84D9-FED221CC38AD}" type="presParOf" srcId="{AF89061B-66B5-4AFA-A33B-530D1D642F8D}" destId="{36495099-080E-4130-B3C7-0D2AD70FE56B}" srcOrd="4" destOrd="0" presId="urn:microsoft.com/office/officeart/2005/8/layout/radial6"/>
    <dgm:cxn modelId="{FE2646F3-52FC-4697-AE84-28806119E3F2}" type="presParOf" srcId="{AF89061B-66B5-4AFA-A33B-530D1D642F8D}" destId="{59E194FF-B1E2-437C-9BD4-500B85F64288}" srcOrd="5" destOrd="0" presId="urn:microsoft.com/office/officeart/2005/8/layout/radial6"/>
    <dgm:cxn modelId="{EA06C03C-55A6-43B8-B300-45CB8434B7FA}" type="presParOf" srcId="{AF89061B-66B5-4AFA-A33B-530D1D642F8D}" destId="{1F39FCA8-C358-48D4-87F5-86F81324CF99}" srcOrd="6" destOrd="0" presId="urn:microsoft.com/office/officeart/2005/8/layout/radial6"/>
    <dgm:cxn modelId="{29701E32-11B8-4CDC-85EC-1E2195524EFE}" type="presParOf" srcId="{AF89061B-66B5-4AFA-A33B-530D1D642F8D}" destId="{22D084C9-4D9E-477E-9EE5-3598C113C1D2}" srcOrd="7" destOrd="0" presId="urn:microsoft.com/office/officeart/2005/8/layout/radial6"/>
    <dgm:cxn modelId="{5294B48F-6CBC-4A2E-97AA-1FEEE1EA609E}" type="presParOf" srcId="{AF89061B-66B5-4AFA-A33B-530D1D642F8D}" destId="{D802E303-AB6E-4AC0-A140-7812700A5A3E}" srcOrd="8" destOrd="0" presId="urn:microsoft.com/office/officeart/2005/8/layout/radial6"/>
    <dgm:cxn modelId="{ADFDAC2F-FCA9-445D-B2C0-61855773B64B}" type="presParOf" srcId="{AF89061B-66B5-4AFA-A33B-530D1D642F8D}" destId="{6AB69BCF-8EE6-47C2-8C02-75623563D7A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A78CE-BF18-4014-B463-6FD2668919EC}" type="doc">
      <dgm:prSet loTypeId="urn:microsoft.com/office/officeart/2005/8/layout/radial6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CC8FBF55-376F-48EB-8E98-39FC540E87B1}">
      <dgm:prSet custT="1"/>
      <dgm:spPr/>
      <dgm:t>
        <a:bodyPr/>
        <a:lstStyle/>
        <a:p>
          <a:pPr rtl="0"/>
          <a:r>
            <a:rPr lang="fr-FR" sz="2400" b="1" dirty="0" smtClean="0">
              <a:solidFill>
                <a:schemeClr val="accent3">
                  <a:lumMod val="50000"/>
                </a:schemeClr>
              </a:solidFill>
            </a:rPr>
            <a:t>Réflexion rapide</a:t>
          </a:r>
          <a:endParaRPr lang="fr-FR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D6E06188-D9F7-4188-867F-653747D98848}" type="parTrans" cxnId="{B0DEBF03-31AE-4C0B-AB75-9C21E861D285}">
      <dgm:prSet/>
      <dgm:spPr/>
      <dgm:t>
        <a:bodyPr/>
        <a:lstStyle/>
        <a:p>
          <a:endParaRPr lang="fr-FR"/>
        </a:p>
      </dgm:t>
    </dgm:pt>
    <dgm:pt modelId="{1BC64AC7-4EC5-482F-899F-6FA61F56CF47}" type="sibTrans" cxnId="{B0DEBF03-31AE-4C0B-AB75-9C21E861D285}">
      <dgm:prSet/>
      <dgm:spPr/>
      <dgm:t>
        <a:bodyPr/>
        <a:lstStyle/>
        <a:p>
          <a:endParaRPr lang="fr-FR"/>
        </a:p>
      </dgm:t>
    </dgm:pt>
    <dgm:pt modelId="{D9E30D2D-FBE6-4321-88BF-0EFB41280109}">
      <dgm:prSet/>
      <dgm:spPr/>
      <dgm:t>
        <a:bodyPr/>
        <a:lstStyle/>
        <a:p>
          <a:endParaRPr lang="fr-FR"/>
        </a:p>
      </dgm:t>
    </dgm:pt>
    <dgm:pt modelId="{B7AB22E5-DCED-49EA-9838-0A516506CCC1}" type="parTrans" cxnId="{BB6B2E9B-6BB3-4DAD-9C32-A5C02AD99BAC}">
      <dgm:prSet/>
      <dgm:spPr/>
      <dgm:t>
        <a:bodyPr/>
        <a:lstStyle/>
        <a:p>
          <a:endParaRPr lang="fr-FR"/>
        </a:p>
      </dgm:t>
    </dgm:pt>
    <dgm:pt modelId="{3930C003-77A0-46C2-99D7-54EFB626F1C3}" type="sibTrans" cxnId="{BB6B2E9B-6BB3-4DAD-9C32-A5C02AD99BAC}">
      <dgm:prSet/>
      <dgm:spPr/>
      <dgm:t>
        <a:bodyPr/>
        <a:lstStyle/>
        <a:p>
          <a:endParaRPr lang="fr-FR"/>
        </a:p>
      </dgm:t>
    </dgm:pt>
    <dgm:pt modelId="{2BE10551-D0E1-48A3-BF72-78B0F3F83612}">
      <dgm:prSet/>
      <dgm:spPr/>
      <dgm:t>
        <a:bodyPr/>
        <a:lstStyle/>
        <a:p>
          <a:endParaRPr lang="fr-FR" dirty="0"/>
        </a:p>
      </dgm:t>
    </dgm:pt>
    <dgm:pt modelId="{2C3A1360-483A-4CE0-AC5C-C9D6E5D2DF8D}" type="parTrans" cxnId="{2CE82915-3C6E-41B5-9830-E17D75CAF476}">
      <dgm:prSet/>
      <dgm:spPr/>
      <dgm:t>
        <a:bodyPr/>
        <a:lstStyle/>
        <a:p>
          <a:endParaRPr lang="fr-FR"/>
        </a:p>
      </dgm:t>
    </dgm:pt>
    <dgm:pt modelId="{A78B7C68-C0B0-4F5B-866A-B01A3C5BDFF2}" type="sibTrans" cxnId="{2CE82915-3C6E-41B5-9830-E17D75CAF476}">
      <dgm:prSet/>
      <dgm:spPr/>
      <dgm:t>
        <a:bodyPr/>
        <a:lstStyle/>
        <a:p>
          <a:endParaRPr lang="fr-FR"/>
        </a:p>
      </dgm:t>
    </dgm:pt>
    <dgm:pt modelId="{1CCBFA13-4909-426E-AF99-7C16D405DC49}">
      <dgm:prSet/>
      <dgm:spPr/>
      <dgm:t>
        <a:bodyPr/>
        <a:lstStyle/>
        <a:p>
          <a:endParaRPr lang="fr-FR" dirty="0"/>
        </a:p>
      </dgm:t>
    </dgm:pt>
    <dgm:pt modelId="{2061F60D-C72F-4FEA-B9D6-5C7FC9D3CA8A}" type="parTrans" cxnId="{98F37745-43E4-45C5-9D38-1EBFC9887DA3}">
      <dgm:prSet/>
      <dgm:spPr/>
      <dgm:t>
        <a:bodyPr/>
        <a:lstStyle/>
        <a:p>
          <a:endParaRPr lang="fr-FR"/>
        </a:p>
      </dgm:t>
    </dgm:pt>
    <dgm:pt modelId="{2C8B9287-BAD4-45E7-977F-63A259852A7B}" type="sibTrans" cxnId="{98F37745-43E4-45C5-9D38-1EBFC9887DA3}">
      <dgm:prSet/>
      <dgm:spPr/>
      <dgm:t>
        <a:bodyPr/>
        <a:lstStyle/>
        <a:p>
          <a:endParaRPr lang="fr-FR"/>
        </a:p>
      </dgm:t>
    </dgm:pt>
    <dgm:pt modelId="{C18EE2A8-9DA1-4729-911C-431E5D36E26F}">
      <dgm:prSet/>
      <dgm:spPr/>
      <dgm:t>
        <a:bodyPr/>
        <a:lstStyle/>
        <a:p>
          <a:endParaRPr lang="fr-FR" dirty="0"/>
        </a:p>
      </dgm:t>
    </dgm:pt>
    <dgm:pt modelId="{E8032E54-A8C6-4741-84AE-8AD493A19277}" type="parTrans" cxnId="{5B74FA5B-EA3E-4496-966F-43803FDFD84C}">
      <dgm:prSet/>
      <dgm:spPr/>
      <dgm:t>
        <a:bodyPr/>
        <a:lstStyle/>
        <a:p>
          <a:endParaRPr lang="fr-FR"/>
        </a:p>
      </dgm:t>
    </dgm:pt>
    <dgm:pt modelId="{E39D2A7B-F75D-4E7C-BA4C-31BDAD92E696}" type="sibTrans" cxnId="{5B74FA5B-EA3E-4496-966F-43803FDFD84C}">
      <dgm:prSet/>
      <dgm:spPr/>
      <dgm:t>
        <a:bodyPr/>
        <a:lstStyle/>
        <a:p>
          <a:endParaRPr lang="fr-FR"/>
        </a:p>
      </dgm:t>
    </dgm:pt>
    <dgm:pt modelId="{2086FB26-C228-4F72-BF03-935CF21B4ADC}">
      <dgm:prSet custT="1"/>
      <dgm:spPr/>
      <dgm:t>
        <a:bodyPr/>
        <a:lstStyle/>
        <a:p>
          <a:r>
            <a:rPr lang="fr-FR" sz="1800" b="1" dirty="0" smtClean="0">
              <a:hlinkClick xmlns:r="http://schemas.openxmlformats.org/officeDocument/2006/relationships" r:id="rId1" action="ppaction://hlinksldjump"/>
            </a:rPr>
            <a:t>Liberté</a:t>
          </a:r>
          <a:endParaRPr lang="fr-FR" sz="1800" b="1" dirty="0"/>
        </a:p>
      </dgm:t>
    </dgm:pt>
    <dgm:pt modelId="{25F334CB-517D-4645-9AB0-481AA7F3A575}" type="parTrans" cxnId="{B5426B3D-98E4-48B4-9B42-F57C08879C8F}">
      <dgm:prSet/>
      <dgm:spPr/>
      <dgm:t>
        <a:bodyPr/>
        <a:lstStyle/>
        <a:p>
          <a:endParaRPr lang="fr-FR"/>
        </a:p>
      </dgm:t>
    </dgm:pt>
    <dgm:pt modelId="{66D444D5-3BC1-41B0-839B-57E33F5C5486}" type="sibTrans" cxnId="{B5426B3D-98E4-48B4-9B42-F57C08879C8F}">
      <dgm:prSet/>
      <dgm:spPr/>
      <dgm:t>
        <a:bodyPr/>
        <a:lstStyle/>
        <a:p>
          <a:endParaRPr lang="fr-FR"/>
        </a:p>
      </dgm:t>
    </dgm:pt>
    <dgm:pt modelId="{FB9ED18A-D5CC-4F16-B206-B5AE398DD3E1}">
      <dgm:prSet custT="1"/>
      <dgm:spPr/>
      <dgm:t>
        <a:bodyPr/>
        <a:lstStyle/>
        <a:p>
          <a:r>
            <a:rPr lang="fr-FR" sz="1400" b="1" dirty="0" smtClean="0"/>
            <a:t>Autonomie</a:t>
          </a:r>
          <a:endParaRPr lang="fr-FR" sz="1400" b="1" dirty="0"/>
        </a:p>
      </dgm:t>
    </dgm:pt>
    <dgm:pt modelId="{4388D094-4791-4AE5-8892-28EBD68333E1}" type="parTrans" cxnId="{47A03386-8539-4948-B9C9-681054F59569}">
      <dgm:prSet/>
      <dgm:spPr/>
      <dgm:t>
        <a:bodyPr/>
        <a:lstStyle/>
        <a:p>
          <a:endParaRPr lang="fr-FR"/>
        </a:p>
      </dgm:t>
    </dgm:pt>
    <dgm:pt modelId="{4E068338-4DF4-4DC4-83EC-00DB04266BEA}" type="sibTrans" cxnId="{47A03386-8539-4948-B9C9-681054F59569}">
      <dgm:prSet/>
      <dgm:spPr/>
      <dgm:t>
        <a:bodyPr/>
        <a:lstStyle/>
        <a:p>
          <a:endParaRPr lang="fr-FR"/>
        </a:p>
      </dgm:t>
    </dgm:pt>
    <dgm:pt modelId="{633F9CDE-B68A-47A7-B2A3-DDFE0AD09667}">
      <dgm:prSet custT="1"/>
      <dgm:spPr/>
      <dgm:t>
        <a:bodyPr/>
        <a:lstStyle/>
        <a:p>
          <a:r>
            <a:rPr lang="fr-FR" sz="1400" b="1" dirty="0" smtClean="0"/>
            <a:t>complexité</a:t>
          </a:r>
          <a:endParaRPr lang="fr-FR" sz="1400" b="1" dirty="0"/>
        </a:p>
      </dgm:t>
    </dgm:pt>
    <dgm:pt modelId="{4DE2231A-18D6-42DB-9F5D-F57B891CF5C9}" type="parTrans" cxnId="{B1418A43-97F8-403D-AA0C-2FD39D4EC16A}">
      <dgm:prSet/>
      <dgm:spPr/>
      <dgm:t>
        <a:bodyPr/>
        <a:lstStyle/>
        <a:p>
          <a:endParaRPr lang="fr-FR"/>
        </a:p>
      </dgm:t>
    </dgm:pt>
    <dgm:pt modelId="{B01CEDB4-3696-4ABA-8E6A-906B07891000}" type="sibTrans" cxnId="{B1418A43-97F8-403D-AA0C-2FD39D4EC16A}">
      <dgm:prSet/>
      <dgm:spPr/>
      <dgm:t>
        <a:bodyPr/>
        <a:lstStyle/>
        <a:p>
          <a:endParaRPr lang="fr-FR"/>
        </a:p>
      </dgm:t>
    </dgm:pt>
    <dgm:pt modelId="{48F6260B-B61D-48C3-9B6E-5807C1A38065}">
      <dgm:prSet/>
      <dgm:spPr/>
      <dgm:t>
        <a:bodyPr/>
        <a:lstStyle/>
        <a:p>
          <a:endParaRPr lang="fr-FR" dirty="0"/>
        </a:p>
      </dgm:t>
    </dgm:pt>
    <dgm:pt modelId="{77AD736F-7A43-41FE-A33E-F53CDAD13188}" type="parTrans" cxnId="{155956B1-394C-445E-87BF-9E35607D5F8F}">
      <dgm:prSet/>
      <dgm:spPr/>
      <dgm:t>
        <a:bodyPr/>
        <a:lstStyle/>
        <a:p>
          <a:endParaRPr lang="fr-FR"/>
        </a:p>
      </dgm:t>
    </dgm:pt>
    <dgm:pt modelId="{9013FE43-1A38-4768-8D18-B00E649FAEE4}" type="sibTrans" cxnId="{155956B1-394C-445E-87BF-9E35607D5F8F}">
      <dgm:prSet/>
      <dgm:spPr/>
      <dgm:t>
        <a:bodyPr/>
        <a:lstStyle/>
        <a:p>
          <a:endParaRPr lang="fr-FR"/>
        </a:p>
      </dgm:t>
    </dgm:pt>
    <dgm:pt modelId="{AF89061B-66B5-4AFA-A33B-530D1D642F8D}" type="pres">
      <dgm:prSet presAssocID="{DD0A78CE-BF18-4014-B463-6FD2668919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8F3ABAC-C387-47E2-9336-A94F1C6CA7F3}" type="pres">
      <dgm:prSet presAssocID="{CC8FBF55-376F-48EB-8E98-39FC540E87B1}" presName="centerShape" presStyleLbl="node0" presStyleIdx="0" presStyleCnt="1" custScaleX="112871" custScaleY="109904"/>
      <dgm:spPr/>
      <dgm:t>
        <a:bodyPr/>
        <a:lstStyle/>
        <a:p>
          <a:endParaRPr lang="fr-FR"/>
        </a:p>
      </dgm:t>
    </dgm:pt>
    <dgm:pt modelId="{50919763-6A48-4882-ADA4-9A3B6D3EC00D}" type="pres">
      <dgm:prSet presAssocID="{2086FB26-C228-4F72-BF03-935CF21B4A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402808-5AEA-4B3B-9A40-3A043D2B69E9}" type="pres">
      <dgm:prSet presAssocID="{2086FB26-C228-4F72-BF03-935CF21B4ADC}" presName="dummy" presStyleCnt="0"/>
      <dgm:spPr/>
    </dgm:pt>
    <dgm:pt modelId="{5F0AF32D-45A8-41CA-88FE-F61E07AE1F00}" type="pres">
      <dgm:prSet presAssocID="{66D444D5-3BC1-41B0-839B-57E33F5C5486}" presName="sibTrans" presStyleLbl="sibTrans2D1" presStyleIdx="0" presStyleCnt="3"/>
      <dgm:spPr/>
      <dgm:t>
        <a:bodyPr/>
        <a:lstStyle/>
        <a:p>
          <a:endParaRPr lang="fr-FR"/>
        </a:p>
      </dgm:t>
    </dgm:pt>
    <dgm:pt modelId="{36495099-080E-4130-B3C7-0D2AD70FE56B}" type="pres">
      <dgm:prSet presAssocID="{FB9ED18A-D5CC-4F16-B206-B5AE398DD3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E194FF-B1E2-437C-9BD4-500B85F64288}" type="pres">
      <dgm:prSet presAssocID="{FB9ED18A-D5CC-4F16-B206-B5AE398DD3E1}" presName="dummy" presStyleCnt="0"/>
      <dgm:spPr/>
    </dgm:pt>
    <dgm:pt modelId="{1F39FCA8-C358-48D4-87F5-86F81324CF99}" type="pres">
      <dgm:prSet presAssocID="{4E068338-4DF4-4DC4-83EC-00DB04266BEA}" presName="sibTrans" presStyleLbl="sibTrans2D1" presStyleIdx="1" presStyleCnt="3"/>
      <dgm:spPr/>
      <dgm:t>
        <a:bodyPr/>
        <a:lstStyle/>
        <a:p>
          <a:endParaRPr lang="fr-FR"/>
        </a:p>
      </dgm:t>
    </dgm:pt>
    <dgm:pt modelId="{22D084C9-4D9E-477E-9EE5-3598C113C1D2}" type="pres">
      <dgm:prSet presAssocID="{633F9CDE-B68A-47A7-B2A3-DDFE0AD096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02E303-AB6E-4AC0-A140-7812700A5A3E}" type="pres">
      <dgm:prSet presAssocID="{633F9CDE-B68A-47A7-B2A3-DDFE0AD09667}" presName="dummy" presStyleCnt="0"/>
      <dgm:spPr/>
    </dgm:pt>
    <dgm:pt modelId="{6AB69BCF-8EE6-47C2-8C02-75623563D7A7}" type="pres">
      <dgm:prSet presAssocID="{B01CEDB4-3696-4ABA-8E6A-906B07891000}" presName="sibTrans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A0CD4E47-C93B-4BD0-8F39-6840BEEBA156}" type="presOf" srcId="{FB9ED18A-D5CC-4F16-B206-B5AE398DD3E1}" destId="{36495099-080E-4130-B3C7-0D2AD70FE56B}" srcOrd="0" destOrd="0" presId="urn:microsoft.com/office/officeart/2005/8/layout/radial6"/>
    <dgm:cxn modelId="{B5426B3D-98E4-48B4-9B42-F57C08879C8F}" srcId="{CC8FBF55-376F-48EB-8E98-39FC540E87B1}" destId="{2086FB26-C228-4F72-BF03-935CF21B4ADC}" srcOrd="0" destOrd="0" parTransId="{25F334CB-517D-4645-9AB0-481AA7F3A575}" sibTransId="{66D444D5-3BC1-41B0-839B-57E33F5C5486}"/>
    <dgm:cxn modelId="{BB6D1E59-9E02-4C19-B58D-73701AE91D97}" type="presOf" srcId="{633F9CDE-B68A-47A7-B2A3-DDFE0AD09667}" destId="{22D084C9-4D9E-477E-9EE5-3598C113C1D2}" srcOrd="0" destOrd="0" presId="urn:microsoft.com/office/officeart/2005/8/layout/radial6"/>
    <dgm:cxn modelId="{C9B8BDD5-93C1-4D23-AAE0-2424BA3C1DCB}" type="presOf" srcId="{4E068338-4DF4-4DC4-83EC-00DB04266BEA}" destId="{1F39FCA8-C358-48D4-87F5-86F81324CF99}" srcOrd="0" destOrd="0" presId="urn:microsoft.com/office/officeart/2005/8/layout/radial6"/>
    <dgm:cxn modelId="{2CE82915-3C6E-41B5-9830-E17D75CAF476}" srcId="{DD0A78CE-BF18-4014-B463-6FD2668919EC}" destId="{2BE10551-D0E1-48A3-BF72-78B0F3F83612}" srcOrd="3" destOrd="0" parTransId="{2C3A1360-483A-4CE0-AC5C-C9D6E5D2DF8D}" sibTransId="{A78B7C68-C0B0-4F5B-866A-B01A3C5BDFF2}"/>
    <dgm:cxn modelId="{43A68F44-E05A-4400-B595-4F5B2382AEEA}" type="presOf" srcId="{66D444D5-3BC1-41B0-839B-57E33F5C5486}" destId="{5F0AF32D-45A8-41CA-88FE-F61E07AE1F00}" srcOrd="0" destOrd="0" presId="urn:microsoft.com/office/officeart/2005/8/layout/radial6"/>
    <dgm:cxn modelId="{155956B1-394C-445E-87BF-9E35607D5F8F}" srcId="{DD0A78CE-BF18-4014-B463-6FD2668919EC}" destId="{48F6260B-B61D-48C3-9B6E-5807C1A38065}" srcOrd="2" destOrd="0" parTransId="{77AD736F-7A43-41FE-A33E-F53CDAD13188}" sibTransId="{9013FE43-1A38-4768-8D18-B00E649FAEE4}"/>
    <dgm:cxn modelId="{CA2BE436-CC84-4AF2-AB49-C6043EAD7A25}" type="presOf" srcId="{CC8FBF55-376F-48EB-8E98-39FC540E87B1}" destId="{A8F3ABAC-C387-47E2-9336-A94F1C6CA7F3}" srcOrd="0" destOrd="0" presId="urn:microsoft.com/office/officeart/2005/8/layout/radial6"/>
    <dgm:cxn modelId="{5B74FA5B-EA3E-4496-966F-43803FDFD84C}" srcId="{DD0A78CE-BF18-4014-B463-6FD2668919EC}" destId="{C18EE2A8-9DA1-4729-911C-431E5D36E26F}" srcOrd="5" destOrd="0" parTransId="{E8032E54-A8C6-4741-84AE-8AD493A19277}" sibTransId="{E39D2A7B-F75D-4E7C-BA4C-31BDAD92E696}"/>
    <dgm:cxn modelId="{47A03386-8539-4948-B9C9-681054F59569}" srcId="{CC8FBF55-376F-48EB-8E98-39FC540E87B1}" destId="{FB9ED18A-D5CC-4F16-B206-B5AE398DD3E1}" srcOrd="1" destOrd="0" parTransId="{4388D094-4791-4AE5-8892-28EBD68333E1}" sibTransId="{4E068338-4DF4-4DC4-83EC-00DB04266BEA}"/>
    <dgm:cxn modelId="{29A11B63-6A81-410C-8DEF-82AA88A5A89B}" type="presOf" srcId="{DD0A78CE-BF18-4014-B463-6FD2668919EC}" destId="{AF89061B-66B5-4AFA-A33B-530D1D642F8D}" srcOrd="0" destOrd="0" presId="urn:microsoft.com/office/officeart/2005/8/layout/radial6"/>
    <dgm:cxn modelId="{98F37745-43E4-45C5-9D38-1EBFC9887DA3}" srcId="{DD0A78CE-BF18-4014-B463-6FD2668919EC}" destId="{1CCBFA13-4909-426E-AF99-7C16D405DC49}" srcOrd="4" destOrd="0" parTransId="{2061F60D-C72F-4FEA-B9D6-5C7FC9D3CA8A}" sibTransId="{2C8B9287-BAD4-45E7-977F-63A259852A7B}"/>
    <dgm:cxn modelId="{DDD9637E-9B56-40B3-ABC8-43D627EEE839}" type="presOf" srcId="{B01CEDB4-3696-4ABA-8E6A-906B07891000}" destId="{6AB69BCF-8EE6-47C2-8C02-75623563D7A7}" srcOrd="0" destOrd="0" presId="urn:microsoft.com/office/officeart/2005/8/layout/radial6"/>
    <dgm:cxn modelId="{B0DEBF03-31AE-4C0B-AB75-9C21E861D285}" srcId="{DD0A78CE-BF18-4014-B463-6FD2668919EC}" destId="{CC8FBF55-376F-48EB-8E98-39FC540E87B1}" srcOrd="0" destOrd="0" parTransId="{D6E06188-D9F7-4188-867F-653747D98848}" sibTransId="{1BC64AC7-4EC5-482F-899F-6FA61F56CF47}"/>
    <dgm:cxn modelId="{B1418A43-97F8-403D-AA0C-2FD39D4EC16A}" srcId="{CC8FBF55-376F-48EB-8E98-39FC540E87B1}" destId="{633F9CDE-B68A-47A7-B2A3-DDFE0AD09667}" srcOrd="2" destOrd="0" parTransId="{4DE2231A-18D6-42DB-9F5D-F57B891CF5C9}" sibTransId="{B01CEDB4-3696-4ABA-8E6A-906B07891000}"/>
    <dgm:cxn modelId="{BB6B2E9B-6BB3-4DAD-9C32-A5C02AD99BAC}" srcId="{DD0A78CE-BF18-4014-B463-6FD2668919EC}" destId="{D9E30D2D-FBE6-4321-88BF-0EFB41280109}" srcOrd="1" destOrd="0" parTransId="{B7AB22E5-DCED-49EA-9838-0A516506CCC1}" sibTransId="{3930C003-77A0-46C2-99D7-54EFB626F1C3}"/>
    <dgm:cxn modelId="{E4BF5AAC-4A40-4059-AEE6-5E2AFD90104C}" type="presOf" srcId="{2086FB26-C228-4F72-BF03-935CF21B4ADC}" destId="{50919763-6A48-4882-ADA4-9A3B6D3EC00D}" srcOrd="0" destOrd="0" presId="urn:microsoft.com/office/officeart/2005/8/layout/radial6"/>
    <dgm:cxn modelId="{C8AC83DD-37D0-4B72-94BB-3779D1989EEE}" type="presParOf" srcId="{AF89061B-66B5-4AFA-A33B-530D1D642F8D}" destId="{A8F3ABAC-C387-47E2-9336-A94F1C6CA7F3}" srcOrd="0" destOrd="0" presId="urn:microsoft.com/office/officeart/2005/8/layout/radial6"/>
    <dgm:cxn modelId="{91FBEEE2-7C92-450F-88AE-16A927541113}" type="presParOf" srcId="{AF89061B-66B5-4AFA-A33B-530D1D642F8D}" destId="{50919763-6A48-4882-ADA4-9A3B6D3EC00D}" srcOrd="1" destOrd="0" presId="urn:microsoft.com/office/officeart/2005/8/layout/radial6"/>
    <dgm:cxn modelId="{1C6B4E2B-CFDE-42F0-B04E-07E07F8B1F8E}" type="presParOf" srcId="{AF89061B-66B5-4AFA-A33B-530D1D642F8D}" destId="{0D402808-5AEA-4B3B-9A40-3A043D2B69E9}" srcOrd="2" destOrd="0" presId="urn:microsoft.com/office/officeart/2005/8/layout/radial6"/>
    <dgm:cxn modelId="{4D6D23B6-23EC-46C6-B330-FD36CEA21D90}" type="presParOf" srcId="{AF89061B-66B5-4AFA-A33B-530D1D642F8D}" destId="{5F0AF32D-45A8-41CA-88FE-F61E07AE1F00}" srcOrd="3" destOrd="0" presId="urn:microsoft.com/office/officeart/2005/8/layout/radial6"/>
    <dgm:cxn modelId="{D3601EF2-29DE-4BF8-A946-A25F1C0DF4CA}" type="presParOf" srcId="{AF89061B-66B5-4AFA-A33B-530D1D642F8D}" destId="{36495099-080E-4130-B3C7-0D2AD70FE56B}" srcOrd="4" destOrd="0" presId="urn:microsoft.com/office/officeart/2005/8/layout/radial6"/>
    <dgm:cxn modelId="{A45B4253-5A9E-4076-821D-337323842695}" type="presParOf" srcId="{AF89061B-66B5-4AFA-A33B-530D1D642F8D}" destId="{59E194FF-B1E2-437C-9BD4-500B85F64288}" srcOrd="5" destOrd="0" presId="urn:microsoft.com/office/officeart/2005/8/layout/radial6"/>
    <dgm:cxn modelId="{5F1B1F42-C03C-4F7C-9D7B-C2FBDD2EAD11}" type="presParOf" srcId="{AF89061B-66B5-4AFA-A33B-530D1D642F8D}" destId="{1F39FCA8-C358-48D4-87F5-86F81324CF99}" srcOrd="6" destOrd="0" presId="urn:microsoft.com/office/officeart/2005/8/layout/radial6"/>
    <dgm:cxn modelId="{27D901F1-8C97-492A-B272-DC3065580158}" type="presParOf" srcId="{AF89061B-66B5-4AFA-A33B-530D1D642F8D}" destId="{22D084C9-4D9E-477E-9EE5-3598C113C1D2}" srcOrd="7" destOrd="0" presId="urn:microsoft.com/office/officeart/2005/8/layout/radial6"/>
    <dgm:cxn modelId="{5472EF1F-F426-4CCC-A6AF-04CFFEB301E9}" type="presParOf" srcId="{AF89061B-66B5-4AFA-A33B-530D1D642F8D}" destId="{D802E303-AB6E-4AC0-A140-7812700A5A3E}" srcOrd="8" destOrd="0" presId="urn:microsoft.com/office/officeart/2005/8/layout/radial6"/>
    <dgm:cxn modelId="{E5D1279D-16CC-41DF-90F0-BFE6670BF086}" type="presParOf" srcId="{AF89061B-66B5-4AFA-A33B-530D1D642F8D}" destId="{6AB69BCF-8EE6-47C2-8C02-75623563D7A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89A52B-01C6-4DF7-8F6B-E347C1EA5905}" type="doc">
      <dgm:prSet loTypeId="urn:microsoft.com/office/officeart/2005/8/layout/radial6" loCatId="relationship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93BE672-24F0-43DD-A801-42C75DD42230}">
      <dgm:prSet phldrT="[Texte]"/>
      <dgm:spPr/>
      <dgm:t>
        <a:bodyPr/>
        <a:lstStyle/>
        <a:p>
          <a:r>
            <a:rPr lang="fr-FR" b="1" dirty="0" smtClean="0">
              <a:solidFill>
                <a:schemeClr val="accent6">
                  <a:lumMod val="50000"/>
                </a:schemeClr>
              </a:solidFill>
            </a:rPr>
            <a:t>Suivre des consignes</a:t>
          </a:r>
          <a:endParaRPr lang="fr-FR" b="1" dirty="0">
            <a:solidFill>
              <a:schemeClr val="accent6">
                <a:lumMod val="50000"/>
              </a:schemeClr>
            </a:solidFill>
          </a:endParaRPr>
        </a:p>
      </dgm:t>
    </dgm:pt>
    <dgm:pt modelId="{6AFA702D-A4E6-4C58-9064-AECA0AF2196C}" type="parTrans" cxnId="{D170AD79-396C-4157-8000-61ABD9E316B7}">
      <dgm:prSet/>
      <dgm:spPr/>
      <dgm:t>
        <a:bodyPr/>
        <a:lstStyle/>
        <a:p>
          <a:endParaRPr lang="fr-FR"/>
        </a:p>
      </dgm:t>
    </dgm:pt>
    <dgm:pt modelId="{93F6625A-DCC1-437C-86E6-0D5122532D30}" type="sibTrans" cxnId="{D170AD79-396C-4157-8000-61ABD9E316B7}">
      <dgm:prSet/>
      <dgm:spPr/>
      <dgm:t>
        <a:bodyPr/>
        <a:lstStyle/>
        <a:p>
          <a:endParaRPr lang="fr-FR"/>
        </a:p>
      </dgm:t>
    </dgm:pt>
    <dgm:pt modelId="{4BF1F127-CACF-41A0-9B04-58FAA0AF92D5}">
      <dgm:prSet phldrT="[Texte]"/>
      <dgm:spPr/>
      <dgm:t>
        <a:bodyPr/>
        <a:lstStyle/>
        <a:p>
          <a:r>
            <a:rPr lang="fr-FR" b="1" dirty="0" smtClean="0"/>
            <a:t>Bien les comprendre</a:t>
          </a:r>
          <a:endParaRPr lang="fr-FR" b="1" dirty="0"/>
        </a:p>
      </dgm:t>
    </dgm:pt>
    <dgm:pt modelId="{87695663-EB6A-43FF-BA92-5FFE0474A9C1}" type="parTrans" cxnId="{2BB724E7-2727-423C-B642-96002E48320D}">
      <dgm:prSet/>
      <dgm:spPr/>
      <dgm:t>
        <a:bodyPr/>
        <a:lstStyle/>
        <a:p>
          <a:endParaRPr lang="fr-FR"/>
        </a:p>
      </dgm:t>
    </dgm:pt>
    <dgm:pt modelId="{FCCE3FE7-A001-4A92-9B6F-F297B182BC66}" type="sibTrans" cxnId="{2BB724E7-2727-423C-B642-96002E48320D}">
      <dgm:prSet/>
      <dgm:spPr/>
      <dgm:t>
        <a:bodyPr/>
        <a:lstStyle/>
        <a:p>
          <a:endParaRPr lang="fr-FR"/>
        </a:p>
      </dgm:t>
    </dgm:pt>
    <dgm:pt modelId="{38F54255-0511-4589-98EB-9A3F03DC91E6}">
      <dgm:prSet phldrT="[Texte]"/>
      <dgm:spPr/>
      <dgm:t>
        <a:bodyPr/>
        <a:lstStyle/>
        <a:p>
          <a:r>
            <a:rPr lang="fr-FR" b="1" dirty="0" smtClean="0"/>
            <a:t>Leur donner du sens</a:t>
          </a:r>
          <a:endParaRPr lang="fr-FR" b="1" dirty="0"/>
        </a:p>
      </dgm:t>
    </dgm:pt>
    <dgm:pt modelId="{C1A15864-9DD1-4A71-B88D-9719F97ECD35}" type="parTrans" cxnId="{8ABB7EBF-700B-4356-9000-6BC779E360C7}">
      <dgm:prSet/>
      <dgm:spPr/>
      <dgm:t>
        <a:bodyPr/>
        <a:lstStyle/>
        <a:p>
          <a:endParaRPr lang="fr-FR"/>
        </a:p>
      </dgm:t>
    </dgm:pt>
    <dgm:pt modelId="{A73F8F08-E163-4AC6-8D50-1C806811B7D9}" type="sibTrans" cxnId="{8ABB7EBF-700B-4356-9000-6BC779E360C7}">
      <dgm:prSet/>
      <dgm:spPr/>
      <dgm:t>
        <a:bodyPr/>
        <a:lstStyle/>
        <a:p>
          <a:endParaRPr lang="fr-FR"/>
        </a:p>
      </dgm:t>
    </dgm:pt>
    <dgm:pt modelId="{8A48E4BD-5298-474A-9D18-1B0BA6088DEC}">
      <dgm:prSet phldrT="[Texte]"/>
      <dgm:spPr/>
      <dgm:t>
        <a:bodyPr/>
        <a:lstStyle/>
        <a:p>
          <a:r>
            <a:rPr lang="fr-FR" b="1" dirty="0" smtClean="0"/>
            <a:t>Ne pas s’égarer</a:t>
          </a:r>
          <a:endParaRPr lang="fr-FR" b="1" dirty="0"/>
        </a:p>
      </dgm:t>
    </dgm:pt>
    <dgm:pt modelId="{074897B6-AD76-4252-B89B-70068A1EC686}" type="parTrans" cxnId="{71F2D6C6-47AD-4542-9C39-965A6CA12EDD}">
      <dgm:prSet/>
      <dgm:spPr/>
      <dgm:t>
        <a:bodyPr/>
        <a:lstStyle/>
        <a:p>
          <a:endParaRPr lang="fr-FR"/>
        </a:p>
      </dgm:t>
    </dgm:pt>
    <dgm:pt modelId="{08E36216-269D-49ED-98DC-16D901E6A08A}" type="sibTrans" cxnId="{71F2D6C6-47AD-4542-9C39-965A6CA12EDD}">
      <dgm:prSet/>
      <dgm:spPr/>
      <dgm:t>
        <a:bodyPr/>
        <a:lstStyle/>
        <a:p>
          <a:endParaRPr lang="fr-FR"/>
        </a:p>
      </dgm:t>
    </dgm:pt>
    <dgm:pt modelId="{87F33A9E-5284-40DE-ABCB-7B1D1FADB600}">
      <dgm:prSet phldrT="[Texte]"/>
      <dgm:spPr/>
      <dgm:t>
        <a:bodyPr/>
        <a:lstStyle/>
        <a:p>
          <a:endParaRPr lang="fr-FR" dirty="0"/>
        </a:p>
      </dgm:t>
    </dgm:pt>
    <dgm:pt modelId="{937758E4-9CA5-4300-8C18-CF8AC2199B38}" type="parTrans" cxnId="{6776A487-C176-40DD-812E-1E20E04B8440}">
      <dgm:prSet/>
      <dgm:spPr/>
      <dgm:t>
        <a:bodyPr/>
        <a:lstStyle/>
        <a:p>
          <a:endParaRPr lang="fr-FR"/>
        </a:p>
      </dgm:t>
    </dgm:pt>
    <dgm:pt modelId="{3B74F824-6EEA-45D2-B34C-FB16688908D1}" type="sibTrans" cxnId="{6776A487-C176-40DD-812E-1E20E04B8440}">
      <dgm:prSet/>
      <dgm:spPr/>
      <dgm:t>
        <a:bodyPr/>
        <a:lstStyle/>
        <a:p>
          <a:endParaRPr lang="fr-FR"/>
        </a:p>
      </dgm:t>
    </dgm:pt>
    <dgm:pt modelId="{31AD4DB7-D131-489A-B197-25EF51006F1F}" type="pres">
      <dgm:prSet presAssocID="{CC89A52B-01C6-4DF7-8F6B-E347C1EA59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7E66F7B-4218-437E-B6F9-1928CEB598DB}" type="pres">
      <dgm:prSet presAssocID="{393BE672-24F0-43DD-A801-42C75DD42230}" presName="centerShape" presStyleLbl="node0" presStyleIdx="0" presStyleCnt="1"/>
      <dgm:spPr/>
      <dgm:t>
        <a:bodyPr/>
        <a:lstStyle/>
        <a:p>
          <a:endParaRPr lang="fr-FR"/>
        </a:p>
      </dgm:t>
    </dgm:pt>
    <dgm:pt modelId="{35A557F8-42F7-437C-AB9E-C395171B0694}" type="pres">
      <dgm:prSet presAssocID="{4BF1F127-CACF-41A0-9B04-58FAA0AF92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FAC8A8-0EBF-4F09-99B2-F1076F553C6D}" type="pres">
      <dgm:prSet presAssocID="{4BF1F127-CACF-41A0-9B04-58FAA0AF92D5}" presName="dummy" presStyleCnt="0"/>
      <dgm:spPr/>
    </dgm:pt>
    <dgm:pt modelId="{626DA918-1C8F-4FAB-96F4-B1AAD3C5CDA2}" type="pres">
      <dgm:prSet presAssocID="{FCCE3FE7-A001-4A92-9B6F-F297B182BC66}" presName="sibTrans" presStyleLbl="sibTrans2D1" presStyleIdx="0" presStyleCnt="3"/>
      <dgm:spPr/>
      <dgm:t>
        <a:bodyPr/>
        <a:lstStyle/>
        <a:p>
          <a:endParaRPr lang="fr-FR"/>
        </a:p>
      </dgm:t>
    </dgm:pt>
    <dgm:pt modelId="{FC155ED6-4E9C-49E7-99B4-0B89CACBBA2F}" type="pres">
      <dgm:prSet presAssocID="{38F54255-0511-4589-98EB-9A3F03DC91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C8E868-6928-4E6A-8D82-8F4E8F60D060}" type="pres">
      <dgm:prSet presAssocID="{38F54255-0511-4589-98EB-9A3F03DC91E6}" presName="dummy" presStyleCnt="0"/>
      <dgm:spPr/>
    </dgm:pt>
    <dgm:pt modelId="{3947D0B7-7740-4CF3-A09C-F3F34CB17D8D}" type="pres">
      <dgm:prSet presAssocID="{A73F8F08-E163-4AC6-8D50-1C806811B7D9}" presName="sibTrans" presStyleLbl="sibTrans2D1" presStyleIdx="1" presStyleCnt="3"/>
      <dgm:spPr/>
      <dgm:t>
        <a:bodyPr/>
        <a:lstStyle/>
        <a:p>
          <a:endParaRPr lang="fr-FR"/>
        </a:p>
      </dgm:t>
    </dgm:pt>
    <dgm:pt modelId="{985DCBDA-DC2C-479F-8A51-94FED9319BBF}" type="pres">
      <dgm:prSet presAssocID="{8A48E4BD-5298-474A-9D18-1B0BA6088D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6125D0-2351-4484-B5A4-DF69DCF95F0B}" type="pres">
      <dgm:prSet presAssocID="{8A48E4BD-5298-474A-9D18-1B0BA6088DEC}" presName="dummy" presStyleCnt="0"/>
      <dgm:spPr/>
    </dgm:pt>
    <dgm:pt modelId="{DE7FB421-C424-465F-A877-6594EAE92491}" type="pres">
      <dgm:prSet presAssocID="{08E36216-269D-49ED-98DC-16D901E6A08A}" presName="sibTrans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D170AD79-396C-4157-8000-61ABD9E316B7}" srcId="{CC89A52B-01C6-4DF7-8F6B-E347C1EA5905}" destId="{393BE672-24F0-43DD-A801-42C75DD42230}" srcOrd="0" destOrd="0" parTransId="{6AFA702D-A4E6-4C58-9064-AECA0AF2196C}" sibTransId="{93F6625A-DCC1-437C-86E6-0D5122532D30}"/>
    <dgm:cxn modelId="{DBADB3FB-90B7-43E2-A06A-4AD1A13EA2FA}" type="presOf" srcId="{A73F8F08-E163-4AC6-8D50-1C806811B7D9}" destId="{3947D0B7-7740-4CF3-A09C-F3F34CB17D8D}" srcOrd="0" destOrd="0" presId="urn:microsoft.com/office/officeart/2005/8/layout/radial6"/>
    <dgm:cxn modelId="{32246338-E37F-463C-8875-8435C1CEEC35}" type="presOf" srcId="{FCCE3FE7-A001-4A92-9B6F-F297B182BC66}" destId="{626DA918-1C8F-4FAB-96F4-B1AAD3C5CDA2}" srcOrd="0" destOrd="0" presId="urn:microsoft.com/office/officeart/2005/8/layout/radial6"/>
    <dgm:cxn modelId="{0A118B98-7B56-477A-BC70-833C8A1C68E4}" type="presOf" srcId="{8A48E4BD-5298-474A-9D18-1B0BA6088DEC}" destId="{985DCBDA-DC2C-479F-8A51-94FED9319BBF}" srcOrd="0" destOrd="0" presId="urn:microsoft.com/office/officeart/2005/8/layout/radial6"/>
    <dgm:cxn modelId="{3B0A41C4-B809-48D7-B884-145A6415DB89}" type="presOf" srcId="{393BE672-24F0-43DD-A801-42C75DD42230}" destId="{57E66F7B-4218-437E-B6F9-1928CEB598DB}" srcOrd="0" destOrd="0" presId="urn:microsoft.com/office/officeart/2005/8/layout/radial6"/>
    <dgm:cxn modelId="{430A2A06-0F87-4EBD-A2B1-DF33D9D3545F}" type="presOf" srcId="{4BF1F127-CACF-41A0-9B04-58FAA0AF92D5}" destId="{35A557F8-42F7-437C-AB9E-C395171B0694}" srcOrd="0" destOrd="0" presId="urn:microsoft.com/office/officeart/2005/8/layout/radial6"/>
    <dgm:cxn modelId="{6776A487-C176-40DD-812E-1E20E04B8440}" srcId="{CC89A52B-01C6-4DF7-8F6B-E347C1EA5905}" destId="{87F33A9E-5284-40DE-ABCB-7B1D1FADB600}" srcOrd="1" destOrd="0" parTransId="{937758E4-9CA5-4300-8C18-CF8AC2199B38}" sibTransId="{3B74F824-6EEA-45D2-B34C-FB16688908D1}"/>
    <dgm:cxn modelId="{1A275C3D-FA00-4373-89DD-0EA075C5F34E}" type="presOf" srcId="{08E36216-269D-49ED-98DC-16D901E6A08A}" destId="{DE7FB421-C424-465F-A877-6594EAE92491}" srcOrd="0" destOrd="0" presId="urn:microsoft.com/office/officeart/2005/8/layout/radial6"/>
    <dgm:cxn modelId="{CDAB7AA8-685C-4265-91BF-0556AA064B8D}" type="presOf" srcId="{38F54255-0511-4589-98EB-9A3F03DC91E6}" destId="{FC155ED6-4E9C-49E7-99B4-0B89CACBBA2F}" srcOrd="0" destOrd="0" presId="urn:microsoft.com/office/officeart/2005/8/layout/radial6"/>
    <dgm:cxn modelId="{2BB724E7-2727-423C-B642-96002E48320D}" srcId="{393BE672-24F0-43DD-A801-42C75DD42230}" destId="{4BF1F127-CACF-41A0-9B04-58FAA0AF92D5}" srcOrd="0" destOrd="0" parTransId="{87695663-EB6A-43FF-BA92-5FFE0474A9C1}" sibTransId="{FCCE3FE7-A001-4A92-9B6F-F297B182BC66}"/>
    <dgm:cxn modelId="{71F2D6C6-47AD-4542-9C39-965A6CA12EDD}" srcId="{393BE672-24F0-43DD-A801-42C75DD42230}" destId="{8A48E4BD-5298-474A-9D18-1B0BA6088DEC}" srcOrd="2" destOrd="0" parTransId="{074897B6-AD76-4252-B89B-70068A1EC686}" sibTransId="{08E36216-269D-49ED-98DC-16D901E6A08A}"/>
    <dgm:cxn modelId="{8ABB7EBF-700B-4356-9000-6BC779E360C7}" srcId="{393BE672-24F0-43DD-A801-42C75DD42230}" destId="{38F54255-0511-4589-98EB-9A3F03DC91E6}" srcOrd="1" destOrd="0" parTransId="{C1A15864-9DD1-4A71-B88D-9719F97ECD35}" sibTransId="{A73F8F08-E163-4AC6-8D50-1C806811B7D9}"/>
    <dgm:cxn modelId="{A48C4132-C96A-4840-A923-4BFCCBC75150}" type="presOf" srcId="{CC89A52B-01C6-4DF7-8F6B-E347C1EA5905}" destId="{31AD4DB7-D131-489A-B197-25EF51006F1F}" srcOrd="0" destOrd="0" presId="urn:microsoft.com/office/officeart/2005/8/layout/radial6"/>
    <dgm:cxn modelId="{853AE0DC-74C7-405F-B444-7A6000BFB857}" type="presParOf" srcId="{31AD4DB7-D131-489A-B197-25EF51006F1F}" destId="{57E66F7B-4218-437E-B6F9-1928CEB598DB}" srcOrd="0" destOrd="0" presId="urn:microsoft.com/office/officeart/2005/8/layout/radial6"/>
    <dgm:cxn modelId="{8DE3DED9-038F-44D9-8130-561B41DFB26B}" type="presParOf" srcId="{31AD4DB7-D131-489A-B197-25EF51006F1F}" destId="{35A557F8-42F7-437C-AB9E-C395171B0694}" srcOrd="1" destOrd="0" presId="urn:microsoft.com/office/officeart/2005/8/layout/radial6"/>
    <dgm:cxn modelId="{98874C26-0603-4C77-9555-C3673CD64837}" type="presParOf" srcId="{31AD4DB7-D131-489A-B197-25EF51006F1F}" destId="{0CFAC8A8-0EBF-4F09-99B2-F1076F553C6D}" srcOrd="2" destOrd="0" presId="urn:microsoft.com/office/officeart/2005/8/layout/radial6"/>
    <dgm:cxn modelId="{E5EB3AE1-D77C-4414-A188-36C7C3A151ED}" type="presParOf" srcId="{31AD4DB7-D131-489A-B197-25EF51006F1F}" destId="{626DA918-1C8F-4FAB-96F4-B1AAD3C5CDA2}" srcOrd="3" destOrd="0" presId="urn:microsoft.com/office/officeart/2005/8/layout/radial6"/>
    <dgm:cxn modelId="{7FE8BF77-382C-46F6-BC1F-50FDFD98FCB8}" type="presParOf" srcId="{31AD4DB7-D131-489A-B197-25EF51006F1F}" destId="{FC155ED6-4E9C-49E7-99B4-0B89CACBBA2F}" srcOrd="4" destOrd="0" presId="urn:microsoft.com/office/officeart/2005/8/layout/radial6"/>
    <dgm:cxn modelId="{3B34A623-2189-4C00-8A3F-D6484EF2E1A8}" type="presParOf" srcId="{31AD4DB7-D131-489A-B197-25EF51006F1F}" destId="{9FC8E868-6928-4E6A-8D82-8F4E8F60D060}" srcOrd="5" destOrd="0" presId="urn:microsoft.com/office/officeart/2005/8/layout/radial6"/>
    <dgm:cxn modelId="{4598B968-F0AD-449F-A79A-620B75F580E6}" type="presParOf" srcId="{31AD4DB7-D131-489A-B197-25EF51006F1F}" destId="{3947D0B7-7740-4CF3-A09C-F3F34CB17D8D}" srcOrd="6" destOrd="0" presId="urn:microsoft.com/office/officeart/2005/8/layout/radial6"/>
    <dgm:cxn modelId="{A364BF9F-4052-435B-9805-93FC29E0F5C7}" type="presParOf" srcId="{31AD4DB7-D131-489A-B197-25EF51006F1F}" destId="{985DCBDA-DC2C-479F-8A51-94FED9319BBF}" srcOrd="7" destOrd="0" presId="urn:microsoft.com/office/officeart/2005/8/layout/radial6"/>
    <dgm:cxn modelId="{766E8B17-1D9C-4C9B-AB50-95F56F7FC6CB}" type="presParOf" srcId="{31AD4DB7-D131-489A-B197-25EF51006F1F}" destId="{276125D0-2351-4484-B5A4-DF69DCF95F0B}" srcOrd="8" destOrd="0" presId="urn:microsoft.com/office/officeart/2005/8/layout/radial6"/>
    <dgm:cxn modelId="{23733E14-E2B0-4281-AEF5-CAAD9B98610F}" type="presParOf" srcId="{31AD4DB7-D131-489A-B197-25EF51006F1F}" destId="{DE7FB421-C424-465F-A877-6594EAE9249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89A52B-01C6-4DF7-8F6B-E347C1EA5905}" type="doc">
      <dgm:prSet loTypeId="urn:microsoft.com/office/officeart/2005/8/layout/radial6" loCatId="relationship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93BE672-24F0-43DD-A801-42C75DD42230}">
      <dgm:prSet phldrT="[Texte]"/>
      <dgm:spPr/>
      <dgm:t>
        <a:bodyPr/>
        <a:lstStyle/>
        <a:p>
          <a:r>
            <a:rPr lang="fr-FR" b="1" dirty="0" smtClean="0">
              <a:solidFill>
                <a:schemeClr val="accent6">
                  <a:lumMod val="50000"/>
                </a:schemeClr>
              </a:solidFill>
            </a:rPr>
            <a:t>Travailler à plusieurs</a:t>
          </a:r>
          <a:endParaRPr lang="fr-FR" b="1" dirty="0">
            <a:solidFill>
              <a:schemeClr val="accent6">
                <a:lumMod val="50000"/>
              </a:schemeClr>
            </a:solidFill>
          </a:endParaRPr>
        </a:p>
      </dgm:t>
    </dgm:pt>
    <dgm:pt modelId="{6AFA702D-A4E6-4C58-9064-AECA0AF2196C}" type="parTrans" cxnId="{D170AD79-396C-4157-8000-61ABD9E316B7}">
      <dgm:prSet/>
      <dgm:spPr/>
      <dgm:t>
        <a:bodyPr/>
        <a:lstStyle/>
        <a:p>
          <a:endParaRPr lang="fr-FR"/>
        </a:p>
      </dgm:t>
    </dgm:pt>
    <dgm:pt modelId="{93F6625A-DCC1-437C-86E6-0D5122532D30}" type="sibTrans" cxnId="{D170AD79-396C-4157-8000-61ABD9E316B7}">
      <dgm:prSet/>
      <dgm:spPr/>
      <dgm:t>
        <a:bodyPr/>
        <a:lstStyle/>
        <a:p>
          <a:endParaRPr lang="fr-FR"/>
        </a:p>
      </dgm:t>
    </dgm:pt>
    <dgm:pt modelId="{4BF1F127-CACF-41A0-9B04-58FAA0AF92D5}">
      <dgm:prSet phldrT="[Texte]"/>
      <dgm:spPr/>
      <dgm:t>
        <a:bodyPr/>
        <a:lstStyle/>
        <a:p>
          <a:r>
            <a:rPr lang="fr-FR" b="1" dirty="0" smtClean="0"/>
            <a:t>Constitution équipes</a:t>
          </a:r>
          <a:endParaRPr lang="fr-FR" b="1" dirty="0"/>
        </a:p>
      </dgm:t>
    </dgm:pt>
    <dgm:pt modelId="{87695663-EB6A-43FF-BA92-5FFE0474A9C1}" type="parTrans" cxnId="{2BB724E7-2727-423C-B642-96002E48320D}">
      <dgm:prSet/>
      <dgm:spPr/>
      <dgm:t>
        <a:bodyPr/>
        <a:lstStyle/>
        <a:p>
          <a:endParaRPr lang="fr-FR"/>
        </a:p>
      </dgm:t>
    </dgm:pt>
    <dgm:pt modelId="{FCCE3FE7-A001-4A92-9B6F-F297B182BC66}" type="sibTrans" cxnId="{2BB724E7-2727-423C-B642-96002E48320D}">
      <dgm:prSet/>
      <dgm:spPr/>
      <dgm:t>
        <a:bodyPr/>
        <a:lstStyle/>
        <a:p>
          <a:endParaRPr lang="fr-FR"/>
        </a:p>
      </dgm:t>
    </dgm:pt>
    <dgm:pt modelId="{38F54255-0511-4589-98EB-9A3F03DC91E6}">
      <dgm:prSet phldrT="[Texte]"/>
      <dgm:spPr/>
      <dgm:t>
        <a:bodyPr/>
        <a:lstStyle/>
        <a:p>
          <a:r>
            <a:rPr lang="fr-FR" b="1" dirty="0" smtClean="0"/>
            <a:t>Argumenter</a:t>
          </a:r>
          <a:endParaRPr lang="fr-FR" b="1" dirty="0"/>
        </a:p>
      </dgm:t>
    </dgm:pt>
    <dgm:pt modelId="{C1A15864-9DD1-4A71-B88D-9719F97ECD35}" type="parTrans" cxnId="{8ABB7EBF-700B-4356-9000-6BC779E360C7}">
      <dgm:prSet/>
      <dgm:spPr/>
      <dgm:t>
        <a:bodyPr/>
        <a:lstStyle/>
        <a:p>
          <a:endParaRPr lang="fr-FR"/>
        </a:p>
      </dgm:t>
    </dgm:pt>
    <dgm:pt modelId="{A73F8F08-E163-4AC6-8D50-1C806811B7D9}" type="sibTrans" cxnId="{8ABB7EBF-700B-4356-9000-6BC779E360C7}">
      <dgm:prSet/>
      <dgm:spPr/>
      <dgm:t>
        <a:bodyPr/>
        <a:lstStyle/>
        <a:p>
          <a:endParaRPr lang="fr-FR"/>
        </a:p>
      </dgm:t>
    </dgm:pt>
    <dgm:pt modelId="{8A48E4BD-5298-474A-9D18-1B0BA6088DEC}">
      <dgm:prSet phldrT="[Texte]"/>
      <dgm:spPr/>
      <dgm:t>
        <a:bodyPr/>
        <a:lstStyle/>
        <a:p>
          <a:r>
            <a:rPr lang="fr-FR" b="1" dirty="0" smtClean="0"/>
            <a:t>Ecouter</a:t>
          </a:r>
          <a:endParaRPr lang="fr-FR" b="1" dirty="0"/>
        </a:p>
      </dgm:t>
    </dgm:pt>
    <dgm:pt modelId="{074897B6-AD76-4252-B89B-70068A1EC686}" type="parTrans" cxnId="{71F2D6C6-47AD-4542-9C39-965A6CA12EDD}">
      <dgm:prSet/>
      <dgm:spPr/>
      <dgm:t>
        <a:bodyPr/>
        <a:lstStyle/>
        <a:p>
          <a:endParaRPr lang="fr-FR"/>
        </a:p>
      </dgm:t>
    </dgm:pt>
    <dgm:pt modelId="{08E36216-269D-49ED-98DC-16D901E6A08A}" type="sibTrans" cxnId="{71F2D6C6-47AD-4542-9C39-965A6CA12EDD}">
      <dgm:prSet/>
      <dgm:spPr/>
      <dgm:t>
        <a:bodyPr/>
        <a:lstStyle/>
        <a:p>
          <a:endParaRPr lang="fr-FR"/>
        </a:p>
      </dgm:t>
    </dgm:pt>
    <dgm:pt modelId="{87F33A9E-5284-40DE-ABCB-7B1D1FADB600}">
      <dgm:prSet phldrT="[Texte]"/>
      <dgm:spPr/>
      <dgm:t>
        <a:bodyPr/>
        <a:lstStyle/>
        <a:p>
          <a:endParaRPr lang="fr-FR" dirty="0"/>
        </a:p>
      </dgm:t>
    </dgm:pt>
    <dgm:pt modelId="{937758E4-9CA5-4300-8C18-CF8AC2199B38}" type="parTrans" cxnId="{6776A487-C176-40DD-812E-1E20E04B8440}">
      <dgm:prSet/>
      <dgm:spPr/>
      <dgm:t>
        <a:bodyPr/>
        <a:lstStyle/>
        <a:p>
          <a:endParaRPr lang="fr-FR"/>
        </a:p>
      </dgm:t>
    </dgm:pt>
    <dgm:pt modelId="{3B74F824-6EEA-45D2-B34C-FB16688908D1}" type="sibTrans" cxnId="{6776A487-C176-40DD-812E-1E20E04B8440}">
      <dgm:prSet/>
      <dgm:spPr/>
      <dgm:t>
        <a:bodyPr/>
        <a:lstStyle/>
        <a:p>
          <a:endParaRPr lang="fr-FR"/>
        </a:p>
      </dgm:t>
    </dgm:pt>
    <dgm:pt modelId="{E3882C37-8237-49D0-A93E-18FEE8C50DA9}">
      <dgm:prSet phldrT="[Texte]"/>
      <dgm:spPr/>
      <dgm:t>
        <a:bodyPr/>
        <a:lstStyle/>
        <a:p>
          <a:r>
            <a:rPr lang="fr-FR" b="1" dirty="0" smtClean="0"/>
            <a:t>S’exprimer</a:t>
          </a:r>
          <a:endParaRPr lang="fr-FR" b="1" dirty="0"/>
        </a:p>
      </dgm:t>
    </dgm:pt>
    <dgm:pt modelId="{2A7650DF-552E-402C-B66C-FC8F77BA28FC}" type="parTrans" cxnId="{6F03063D-7BA3-4395-BB71-FB449B721451}">
      <dgm:prSet/>
      <dgm:spPr/>
      <dgm:t>
        <a:bodyPr/>
        <a:lstStyle/>
        <a:p>
          <a:endParaRPr lang="fr-FR"/>
        </a:p>
      </dgm:t>
    </dgm:pt>
    <dgm:pt modelId="{718513D6-3441-41BF-B7B3-D25AE24498AC}" type="sibTrans" cxnId="{6F03063D-7BA3-4395-BB71-FB449B721451}">
      <dgm:prSet/>
      <dgm:spPr/>
      <dgm:t>
        <a:bodyPr/>
        <a:lstStyle/>
        <a:p>
          <a:endParaRPr lang="fr-FR"/>
        </a:p>
      </dgm:t>
    </dgm:pt>
    <dgm:pt modelId="{31AD4DB7-D131-489A-B197-25EF51006F1F}" type="pres">
      <dgm:prSet presAssocID="{CC89A52B-01C6-4DF7-8F6B-E347C1EA59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7E66F7B-4218-437E-B6F9-1928CEB598DB}" type="pres">
      <dgm:prSet presAssocID="{393BE672-24F0-43DD-A801-42C75DD42230}" presName="centerShape" presStyleLbl="node0" presStyleIdx="0" presStyleCnt="1"/>
      <dgm:spPr/>
      <dgm:t>
        <a:bodyPr/>
        <a:lstStyle/>
        <a:p>
          <a:endParaRPr lang="fr-FR"/>
        </a:p>
      </dgm:t>
    </dgm:pt>
    <dgm:pt modelId="{35A557F8-42F7-437C-AB9E-C395171B0694}" type="pres">
      <dgm:prSet presAssocID="{4BF1F127-CACF-41A0-9B04-58FAA0AF92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FAC8A8-0EBF-4F09-99B2-F1076F553C6D}" type="pres">
      <dgm:prSet presAssocID="{4BF1F127-CACF-41A0-9B04-58FAA0AF92D5}" presName="dummy" presStyleCnt="0"/>
      <dgm:spPr/>
    </dgm:pt>
    <dgm:pt modelId="{626DA918-1C8F-4FAB-96F4-B1AAD3C5CDA2}" type="pres">
      <dgm:prSet presAssocID="{FCCE3FE7-A001-4A92-9B6F-F297B182BC66}" presName="sibTrans" presStyleLbl="sibTrans2D1" presStyleIdx="0" presStyleCnt="4"/>
      <dgm:spPr/>
      <dgm:t>
        <a:bodyPr/>
        <a:lstStyle/>
        <a:p>
          <a:endParaRPr lang="fr-FR"/>
        </a:p>
      </dgm:t>
    </dgm:pt>
    <dgm:pt modelId="{FC155ED6-4E9C-49E7-99B4-0B89CACBBA2F}" type="pres">
      <dgm:prSet presAssocID="{38F54255-0511-4589-98EB-9A3F03DC91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C8E868-6928-4E6A-8D82-8F4E8F60D060}" type="pres">
      <dgm:prSet presAssocID="{38F54255-0511-4589-98EB-9A3F03DC91E6}" presName="dummy" presStyleCnt="0"/>
      <dgm:spPr/>
    </dgm:pt>
    <dgm:pt modelId="{3947D0B7-7740-4CF3-A09C-F3F34CB17D8D}" type="pres">
      <dgm:prSet presAssocID="{A73F8F08-E163-4AC6-8D50-1C806811B7D9}" presName="sibTrans" presStyleLbl="sibTrans2D1" presStyleIdx="1" presStyleCnt="4"/>
      <dgm:spPr/>
      <dgm:t>
        <a:bodyPr/>
        <a:lstStyle/>
        <a:p>
          <a:endParaRPr lang="fr-FR"/>
        </a:p>
      </dgm:t>
    </dgm:pt>
    <dgm:pt modelId="{985DCBDA-DC2C-479F-8A51-94FED9319BBF}" type="pres">
      <dgm:prSet presAssocID="{8A48E4BD-5298-474A-9D18-1B0BA6088DE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6125D0-2351-4484-B5A4-DF69DCF95F0B}" type="pres">
      <dgm:prSet presAssocID="{8A48E4BD-5298-474A-9D18-1B0BA6088DEC}" presName="dummy" presStyleCnt="0"/>
      <dgm:spPr/>
    </dgm:pt>
    <dgm:pt modelId="{DE7FB421-C424-465F-A877-6594EAE92491}" type="pres">
      <dgm:prSet presAssocID="{08E36216-269D-49ED-98DC-16D901E6A08A}" presName="sibTrans" presStyleLbl="sibTrans2D1" presStyleIdx="2" presStyleCnt="4"/>
      <dgm:spPr/>
      <dgm:t>
        <a:bodyPr/>
        <a:lstStyle/>
        <a:p>
          <a:endParaRPr lang="fr-FR"/>
        </a:p>
      </dgm:t>
    </dgm:pt>
    <dgm:pt modelId="{95D84312-2662-4253-90EB-106493AB831B}" type="pres">
      <dgm:prSet presAssocID="{E3882C37-8237-49D0-A93E-18FEE8C50D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809133-6665-44B2-B18B-726C260506F9}" type="pres">
      <dgm:prSet presAssocID="{E3882C37-8237-49D0-A93E-18FEE8C50DA9}" presName="dummy" presStyleCnt="0"/>
      <dgm:spPr/>
    </dgm:pt>
    <dgm:pt modelId="{09CE76B5-36D0-4CFE-842B-9D767DBD770C}" type="pres">
      <dgm:prSet presAssocID="{718513D6-3441-41BF-B7B3-D25AE24498AC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1A36ADA7-ABB3-4E75-9D80-F4394BA85372}" type="presOf" srcId="{08E36216-269D-49ED-98DC-16D901E6A08A}" destId="{DE7FB421-C424-465F-A877-6594EAE92491}" srcOrd="0" destOrd="0" presId="urn:microsoft.com/office/officeart/2005/8/layout/radial6"/>
    <dgm:cxn modelId="{47814D80-0B31-462A-9931-3462DFC80640}" type="presOf" srcId="{E3882C37-8237-49D0-A93E-18FEE8C50DA9}" destId="{95D84312-2662-4253-90EB-106493AB831B}" srcOrd="0" destOrd="0" presId="urn:microsoft.com/office/officeart/2005/8/layout/radial6"/>
    <dgm:cxn modelId="{736F8A7A-40D9-4157-A7F9-7AFCD0A97CBF}" type="presOf" srcId="{4BF1F127-CACF-41A0-9B04-58FAA0AF92D5}" destId="{35A557F8-42F7-437C-AB9E-C395171B0694}" srcOrd="0" destOrd="0" presId="urn:microsoft.com/office/officeart/2005/8/layout/radial6"/>
    <dgm:cxn modelId="{6776A487-C176-40DD-812E-1E20E04B8440}" srcId="{CC89A52B-01C6-4DF7-8F6B-E347C1EA5905}" destId="{87F33A9E-5284-40DE-ABCB-7B1D1FADB600}" srcOrd="1" destOrd="0" parTransId="{937758E4-9CA5-4300-8C18-CF8AC2199B38}" sibTransId="{3B74F824-6EEA-45D2-B34C-FB16688908D1}"/>
    <dgm:cxn modelId="{23FA00F3-6596-45E6-805E-F71BE730B19D}" type="presOf" srcId="{FCCE3FE7-A001-4A92-9B6F-F297B182BC66}" destId="{626DA918-1C8F-4FAB-96F4-B1AAD3C5CDA2}" srcOrd="0" destOrd="0" presId="urn:microsoft.com/office/officeart/2005/8/layout/radial6"/>
    <dgm:cxn modelId="{8ABB7EBF-700B-4356-9000-6BC779E360C7}" srcId="{393BE672-24F0-43DD-A801-42C75DD42230}" destId="{38F54255-0511-4589-98EB-9A3F03DC91E6}" srcOrd="1" destOrd="0" parTransId="{C1A15864-9DD1-4A71-B88D-9719F97ECD35}" sibTransId="{A73F8F08-E163-4AC6-8D50-1C806811B7D9}"/>
    <dgm:cxn modelId="{71F2D6C6-47AD-4542-9C39-965A6CA12EDD}" srcId="{393BE672-24F0-43DD-A801-42C75DD42230}" destId="{8A48E4BD-5298-474A-9D18-1B0BA6088DEC}" srcOrd="2" destOrd="0" parTransId="{074897B6-AD76-4252-B89B-70068A1EC686}" sibTransId="{08E36216-269D-49ED-98DC-16D901E6A08A}"/>
    <dgm:cxn modelId="{E23E718D-FA08-4236-B0BC-E1CA7BD20C81}" type="presOf" srcId="{8A48E4BD-5298-474A-9D18-1B0BA6088DEC}" destId="{985DCBDA-DC2C-479F-8A51-94FED9319BBF}" srcOrd="0" destOrd="0" presId="urn:microsoft.com/office/officeart/2005/8/layout/radial6"/>
    <dgm:cxn modelId="{2BB724E7-2727-423C-B642-96002E48320D}" srcId="{393BE672-24F0-43DD-A801-42C75DD42230}" destId="{4BF1F127-CACF-41A0-9B04-58FAA0AF92D5}" srcOrd="0" destOrd="0" parTransId="{87695663-EB6A-43FF-BA92-5FFE0474A9C1}" sibTransId="{FCCE3FE7-A001-4A92-9B6F-F297B182BC66}"/>
    <dgm:cxn modelId="{FD251045-1C29-403F-B8CF-3BB8199AAFE0}" type="presOf" srcId="{CC89A52B-01C6-4DF7-8F6B-E347C1EA5905}" destId="{31AD4DB7-D131-489A-B197-25EF51006F1F}" srcOrd="0" destOrd="0" presId="urn:microsoft.com/office/officeart/2005/8/layout/radial6"/>
    <dgm:cxn modelId="{6F03063D-7BA3-4395-BB71-FB449B721451}" srcId="{393BE672-24F0-43DD-A801-42C75DD42230}" destId="{E3882C37-8237-49D0-A93E-18FEE8C50DA9}" srcOrd="3" destOrd="0" parTransId="{2A7650DF-552E-402C-B66C-FC8F77BA28FC}" sibTransId="{718513D6-3441-41BF-B7B3-D25AE24498AC}"/>
    <dgm:cxn modelId="{BE0BD07C-4AD9-4B70-A074-3912F5593D8D}" type="presOf" srcId="{393BE672-24F0-43DD-A801-42C75DD42230}" destId="{57E66F7B-4218-437E-B6F9-1928CEB598DB}" srcOrd="0" destOrd="0" presId="urn:microsoft.com/office/officeart/2005/8/layout/radial6"/>
    <dgm:cxn modelId="{C4FA33FA-B2D2-4647-9A85-BD583382AAAC}" type="presOf" srcId="{718513D6-3441-41BF-B7B3-D25AE24498AC}" destId="{09CE76B5-36D0-4CFE-842B-9D767DBD770C}" srcOrd="0" destOrd="0" presId="urn:microsoft.com/office/officeart/2005/8/layout/radial6"/>
    <dgm:cxn modelId="{51682AD8-366B-4782-9BED-A487C9648AF4}" type="presOf" srcId="{A73F8F08-E163-4AC6-8D50-1C806811B7D9}" destId="{3947D0B7-7740-4CF3-A09C-F3F34CB17D8D}" srcOrd="0" destOrd="0" presId="urn:microsoft.com/office/officeart/2005/8/layout/radial6"/>
    <dgm:cxn modelId="{D170AD79-396C-4157-8000-61ABD9E316B7}" srcId="{CC89A52B-01C6-4DF7-8F6B-E347C1EA5905}" destId="{393BE672-24F0-43DD-A801-42C75DD42230}" srcOrd="0" destOrd="0" parTransId="{6AFA702D-A4E6-4C58-9064-AECA0AF2196C}" sibTransId="{93F6625A-DCC1-437C-86E6-0D5122532D30}"/>
    <dgm:cxn modelId="{EB135810-8EA3-4DFF-A019-6F0FB66C47F0}" type="presOf" srcId="{38F54255-0511-4589-98EB-9A3F03DC91E6}" destId="{FC155ED6-4E9C-49E7-99B4-0B89CACBBA2F}" srcOrd="0" destOrd="0" presId="urn:microsoft.com/office/officeart/2005/8/layout/radial6"/>
    <dgm:cxn modelId="{665BB13B-E827-4646-ACEA-8F4FC9B9E15D}" type="presParOf" srcId="{31AD4DB7-D131-489A-B197-25EF51006F1F}" destId="{57E66F7B-4218-437E-B6F9-1928CEB598DB}" srcOrd="0" destOrd="0" presId="urn:microsoft.com/office/officeart/2005/8/layout/radial6"/>
    <dgm:cxn modelId="{12B9E341-D9F0-48A1-8506-8000A6116A4F}" type="presParOf" srcId="{31AD4DB7-D131-489A-B197-25EF51006F1F}" destId="{35A557F8-42F7-437C-AB9E-C395171B0694}" srcOrd="1" destOrd="0" presId="urn:microsoft.com/office/officeart/2005/8/layout/radial6"/>
    <dgm:cxn modelId="{F9BF796A-E315-4212-B032-D05D57C628CD}" type="presParOf" srcId="{31AD4DB7-D131-489A-B197-25EF51006F1F}" destId="{0CFAC8A8-0EBF-4F09-99B2-F1076F553C6D}" srcOrd="2" destOrd="0" presId="urn:microsoft.com/office/officeart/2005/8/layout/radial6"/>
    <dgm:cxn modelId="{8C6E7F48-CA41-4BFD-8E2D-59EC91AA788B}" type="presParOf" srcId="{31AD4DB7-D131-489A-B197-25EF51006F1F}" destId="{626DA918-1C8F-4FAB-96F4-B1AAD3C5CDA2}" srcOrd="3" destOrd="0" presId="urn:microsoft.com/office/officeart/2005/8/layout/radial6"/>
    <dgm:cxn modelId="{B13D4EEB-6E64-4999-9B38-19F7735D65BD}" type="presParOf" srcId="{31AD4DB7-D131-489A-B197-25EF51006F1F}" destId="{FC155ED6-4E9C-49E7-99B4-0B89CACBBA2F}" srcOrd="4" destOrd="0" presId="urn:microsoft.com/office/officeart/2005/8/layout/radial6"/>
    <dgm:cxn modelId="{2B140A41-F715-4124-86E4-648B4C9E3EEB}" type="presParOf" srcId="{31AD4DB7-D131-489A-B197-25EF51006F1F}" destId="{9FC8E868-6928-4E6A-8D82-8F4E8F60D060}" srcOrd="5" destOrd="0" presId="urn:microsoft.com/office/officeart/2005/8/layout/radial6"/>
    <dgm:cxn modelId="{A6AF1405-C8CE-42B3-BB0D-A9BA8B5F550B}" type="presParOf" srcId="{31AD4DB7-D131-489A-B197-25EF51006F1F}" destId="{3947D0B7-7740-4CF3-A09C-F3F34CB17D8D}" srcOrd="6" destOrd="0" presId="urn:microsoft.com/office/officeart/2005/8/layout/radial6"/>
    <dgm:cxn modelId="{46A93EB5-ECF9-4E9F-B9E7-DB874735A11C}" type="presParOf" srcId="{31AD4DB7-D131-489A-B197-25EF51006F1F}" destId="{985DCBDA-DC2C-479F-8A51-94FED9319BBF}" srcOrd="7" destOrd="0" presId="urn:microsoft.com/office/officeart/2005/8/layout/radial6"/>
    <dgm:cxn modelId="{0DD2D6AC-2FB6-45BE-B3BF-0361DB9AE4D4}" type="presParOf" srcId="{31AD4DB7-D131-489A-B197-25EF51006F1F}" destId="{276125D0-2351-4484-B5A4-DF69DCF95F0B}" srcOrd="8" destOrd="0" presId="urn:microsoft.com/office/officeart/2005/8/layout/radial6"/>
    <dgm:cxn modelId="{8660D9A7-08F5-47A8-8889-35B2364E545A}" type="presParOf" srcId="{31AD4DB7-D131-489A-B197-25EF51006F1F}" destId="{DE7FB421-C424-465F-A877-6594EAE92491}" srcOrd="9" destOrd="0" presId="urn:microsoft.com/office/officeart/2005/8/layout/radial6"/>
    <dgm:cxn modelId="{82F208FF-25E8-45A0-A413-0BCE1F2EDAB2}" type="presParOf" srcId="{31AD4DB7-D131-489A-B197-25EF51006F1F}" destId="{95D84312-2662-4253-90EB-106493AB831B}" srcOrd="10" destOrd="0" presId="urn:microsoft.com/office/officeart/2005/8/layout/radial6"/>
    <dgm:cxn modelId="{1340E86D-74FF-424C-A2DD-897C37F76A97}" type="presParOf" srcId="{31AD4DB7-D131-489A-B197-25EF51006F1F}" destId="{F1809133-6665-44B2-B18B-726C260506F9}" srcOrd="11" destOrd="0" presId="urn:microsoft.com/office/officeart/2005/8/layout/radial6"/>
    <dgm:cxn modelId="{3B11EE9B-1F20-4BAE-807F-E6BAA33A1B34}" type="presParOf" srcId="{31AD4DB7-D131-489A-B197-25EF51006F1F}" destId="{09CE76B5-36D0-4CFE-842B-9D767DBD770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89A52B-01C6-4DF7-8F6B-E347C1EA5905}" type="doc">
      <dgm:prSet loTypeId="urn:microsoft.com/office/officeart/2005/8/layout/radial6" loCatId="relationship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93BE672-24F0-43DD-A801-42C75DD42230}">
      <dgm:prSet phldrT="[Texte]"/>
      <dgm:spPr/>
      <dgm:t>
        <a:bodyPr/>
        <a:lstStyle/>
        <a:p>
          <a:r>
            <a:rPr lang="fr-FR" b="1" dirty="0" smtClean="0">
              <a:solidFill>
                <a:schemeClr val="accent6">
                  <a:lumMod val="50000"/>
                </a:schemeClr>
              </a:solidFill>
            </a:rPr>
            <a:t>Rédiger</a:t>
          </a:r>
          <a:endParaRPr lang="fr-FR" b="1" dirty="0">
            <a:solidFill>
              <a:schemeClr val="accent6">
                <a:lumMod val="50000"/>
              </a:schemeClr>
            </a:solidFill>
          </a:endParaRPr>
        </a:p>
      </dgm:t>
    </dgm:pt>
    <dgm:pt modelId="{6AFA702D-A4E6-4C58-9064-AECA0AF2196C}" type="parTrans" cxnId="{D170AD79-396C-4157-8000-61ABD9E316B7}">
      <dgm:prSet/>
      <dgm:spPr/>
      <dgm:t>
        <a:bodyPr/>
        <a:lstStyle/>
        <a:p>
          <a:endParaRPr lang="fr-FR"/>
        </a:p>
      </dgm:t>
    </dgm:pt>
    <dgm:pt modelId="{93F6625A-DCC1-437C-86E6-0D5122532D30}" type="sibTrans" cxnId="{D170AD79-396C-4157-8000-61ABD9E316B7}">
      <dgm:prSet/>
      <dgm:spPr/>
      <dgm:t>
        <a:bodyPr/>
        <a:lstStyle/>
        <a:p>
          <a:endParaRPr lang="fr-FR"/>
        </a:p>
      </dgm:t>
    </dgm:pt>
    <dgm:pt modelId="{4BF1F127-CACF-41A0-9B04-58FAA0AF92D5}">
      <dgm:prSet phldrT="[Texte]"/>
      <dgm:spPr/>
      <dgm:t>
        <a:bodyPr/>
        <a:lstStyle/>
        <a:p>
          <a:r>
            <a:rPr lang="fr-FR" b="1" dirty="0" smtClean="0"/>
            <a:t>Donner du sens</a:t>
          </a:r>
          <a:endParaRPr lang="fr-FR" b="1" dirty="0"/>
        </a:p>
      </dgm:t>
    </dgm:pt>
    <dgm:pt modelId="{87695663-EB6A-43FF-BA92-5FFE0474A9C1}" type="parTrans" cxnId="{2BB724E7-2727-423C-B642-96002E48320D}">
      <dgm:prSet/>
      <dgm:spPr/>
      <dgm:t>
        <a:bodyPr/>
        <a:lstStyle/>
        <a:p>
          <a:endParaRPr lang="fr-FR"/>
        </a:p>
      </dgm:t>
    </dgm:pt>
    <dgm:pt modelId="{FCCE3FE7-A001-4A92-9B6F-F297B182BC66}" type="sibTrans" cxnId="{2BB724E7-2727-423C-B642-96002E48320D}">
      <dgm:prSet/>
      <dgm:spPr/>
      <dgm:t>
        <a:bodyPr/>
        <a:lstStyle/>
        <a:p>
          <a:endParaRPr lang="fr-FR"/>
        </a:p>
      </dgm:t>
    </dgm:pt>
    <dgm:pt modelId="{38F54255-0511-4589-98EB-9A3F03DC91E6}">
      <dgm:prSet phldrT="[Texte]"/>
      <dgm:spPr/>
      <dgm:t>
        <a:bodyPr/>
        <a:lstStyle/>
        <a:p>
          <a:r>
            <a:rPr lang="fr-FR" b="1" dirty="0" smtClean="0"/>
            <a:t>Motiver</a:t>
          </a:r>
          <a:endParaRPr lang="fr-FR" b="1" dirty="0"/>
        </a:p>
      </dgm:t>
    </dgm:pt>
    <dgm:pt modelId="{C1A15864-9DD1-4A71-B88D-9719F97ECD35}" type="parTrans" cxnId="{8ABB7EBF-700B-4356-9000-6BC779E360C7}">
      <dgm:prSet/>
      <dgm:spPr/>
      <dgm:t>
        <a:bodyPr/>
        <a:lstStyle/>
        <a:p>
          <a:endParaRPr lang="fr-FR"/>
        </a:p>
      </dgm:t>
    </dgm:pt>
    <dgm:pt modelId="{A73F8F08-E163-4AC6-8D50-1C806811B7D9}" type="sibTrans" cxnId="{8ABB7EBF-700B-4356-9000-6BC779E360C7}">
      <dgm:prSet/>
      <dgm:spPr/>
      <dgm:t>
        <a:bodyPr/>
        <a:lstStyle/>
        <a:p>
          <a:endParaRPr lang="fr-FR"/>
        </a:p>
      </dgm:t>
    </dgm:pt>
    <dgm:pt modelId="{8A48E4BD-5298-474A-9D18-1B0BA6088DEC}">
      <dgm:prSet phldrT="[Texte]"/>
      <dgm:spPr/>
      <dgm:t>
        <a:bodyPr/>
        <a:lstStyle/>
        <a:p>
          <a:r>
            <a:rPr lang="fr-FR" b="1" dirty="0" smtClean="0">
              <a:hlinkClick xmlns:r="http://schemas.openxmlformats.org/officeDocument/2006/relationships" r:id="rId1" action="ppaction://hlinksldjump"/>
            </a:rPr>
            <a:t>Identifier les objectifs attendus</a:t>
          </a:r>
          <a:endParaRPr lang="fr-FR" b="1" dirty="0"/>
        </a:p>
      </dgm:t>
    </dgm:pt>
    <dgm:pt modelId="{074897B6-AD76-4252-B89B-70068A1EC686}" type="parTrans" cxnId="{71F2D6C6-47AD-4542-9C39-965A6CA12EDD}">
      <dgm:prSet/>
      <dgm:spPr/>
      <dgm:t>
        <a:bodyPr/>
        <a:lstStyle/>
        <a:p>
          <a:endParaRPr lang="fr-FR"/>
        </a:p>
      </dgm:t>
    </dgm:pt>
    <dgm:pt modelId="{08E36216-269D-49ED-98DC-16D901E6A08A}" type="sibTrans" cxnId="{71F2D6C6-47AD-4542-9C39-965A6CA12EDD}">
      <dgm:prSet/>
      <dgm:spPr/>
      <dgm:t>
        <a:bodyPr/>
        <a:lstStyle/>
        <a:p>
          <a:endParaRPr lang="fr-FR"/>
        </a:p>
      </dgm:t>
    </dgm:pt>
    <dgm:pt modelId="{87F33A9E-5284-40DE-ABCB-7B1D1FADB600}">
      <dgm:prSet phldrT="[Texte]"/>
      <dgm:spPr/>
      <dgm:t>
        <a:bodyPr/>
        <a:lstStyle/>
        <a:p>
          <a:endParaRPr lang="fr-FR" dirty="0"/>
        </a:p>
      </dgm:t>
    </dgm:pt>
    <dgm:pt modelId="{937758E4-9CA5-4300-8C18-CF8AC2199B38}" type="parTrans" cxnId="{6776A487-C176-40DD-812E-1E20E04B8440}">
      <dgm:prSet/>
      <dgm:spPr/>
      <dgm:t>
        <a:bodyPr/>
        <a:lstStyle/>
        <a:p>
          <a:endParaRPr lang="fr-FR"/>
        </a:p>
      </dgm:t>
    </dgm:pt>
    <dgm:pt modelId="{3B74F824-6EEA-45D2-B34C-FB16688908D1}" type="sibTrans" cxnId="{6776A487-C176-40DD-812E-1E20E04B8440}">
      <dgm:prSet/>
      <dgm:spPr/>
      <dgm:t>
        <a:bodyPr/>
        <a:lstStyle/>
        <a:p>
          <a:endParaRPr lang="fr-FR"/>
        </a:p>
      </dgm:t>
    </dgm:pt>
    <dgm:pt modelId="{E3882C37-8237-49D0-A93E-18FEE8C50DA9}">
      <dgm:prSet phldrT="[Texte]"/>
      <dgm:spPr/>
      <dgm:t>
        <a:bodyPr/>
        <a:lstStyle/>
        <a:p>
          <a:r>
            <a:rPr lang="fr-FR" b="1" dirty="0" smtClean="0">
              <a:hlinkClick xmlns:r="http://schemas.openxmlformats.org/officeDocument/2006/relationships" r:id="rId2" action="ppaction://hlinksldjump"/>
            </a:rPr>
            <a:t>Rédaction organisée détaillée</a:t>
          </a:r>
          <a:endParaRPr lang="fr-FR" b="1" dirty="0"/>
        </a:p>
      </dgm:t>
    </dgm:pt>
    <dgm:pt modelId="{2A7650DF-552E-402C-B66C-FC8F77BA28FC}" type="parTrans" cxnId="{6F03063D-7BA3-4395-BB71-FB449B721451}">
      <dgm:prSet/>
      <dgm:spPr/>
      <dgm:t>
        <a:bodyPr/>
        <a:lstStyle/>
        <a:p>
          <a:endParaRPr lang="fr-FR"/>
        </a:p>
      </dgm:t>
    </dgm:pt>
    <dgm:pt modelId="{718513D6-3441-41BF-B7B3-D25AE24498AC}" type="sibTrans" cxnId="{6F03063D-7BA3-4395-BB71-FB449B721451}">
      <dgm:prSet/>
      <dgm:spPr/>
      <dgm:t>
        <a:bodyPr/>
        <a:lstStyle/>
        <a:p>
          <a:endParaRPr lang="fr-FR"/>
        </a:p>
      </dgm:t>
    </dgm:pt>
    <dgm:pt modelId="{31AD4DB7-D131-489A-B197-25EF51006F1F}" type="pres">
      <dgm:prSet presAssocID="{CC89A52B-01C6-4DF7-8F6B-E347C1EA59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7E66F7B-4218-437E-B6F9-1928CEB598DB}" type="pres">
      <dgm:prSet presAssocID="{393BE672-24F0-43DD-A801-42C75DD42230}" presName="centerShape" presStyleLbl="node0" presStyleIdx="0" presStyleCnt="1"/>
      <dgm:spPr/>
      <dgm:t>
        <a:bodyPr/>
        <a:lstStyle/>
        <a:p>
          <a:endParaRPr lang="fr-FR"/>
        </a:p>
      </dgm:t>
    </dgm:pt>
    <dgm:pt modelId="{35A557F8-42F7-437C-AB9E-C395171B0694}" type="pres">
      <dgm:prSet presAssocID="{4BF1F127-CACF-41A0-9B04-58FAA0AF92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FAC8A8-0EBF-4F09-99B2-F1076F553C6D}" type="pres">
      <dgm:prSet presAssocID="{4BF1F127-CACF-41A0-9B04-58FAA0AF92D5}" presName="dummy" presStyleCnt="0"/>
      <dgm:spPr/>
    </dgm:pt>
    <dgm:pt modelId="{626DA918-1C8F-4FAB-96F4-B1AAD3C5CDA2}" type="pres">
      <dgm:prSet presAssocID="{FCCE3FE7-A001-4A92-9B6F-F297B182BC66}" presName="sibTrans" presStyleLbl="sibTrans2D1" presStyleIdx="0" presStyleCnt="4"/>
      <dgm:spPr/>
      <dgm:t>
        <a:bodyPr/>
        <a:lstStyle/>
        <a:p>
          <a:endParaRPr lang="fr-FR"/>
        </a:p>
      </dgm:t>
    </dgm:pt>
    <dgm:pt modelId="{FC155ED6-4E9C-49E7-99B4-0B89CACBBA2F}" type="pres">
      <dgm:prSet presAssocID="{38F54255-0511-4589-98EB-9A3F03DC91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C8E868-6928-4E6A-8D82-8F4E8F60D060}" type="pres">
      <dgm:prSet presAssocID="{38F54255-0511-4589-98EB-9A3F03DC91E6}" presName="dummy" presStyleCnt="0"/>
      <dgm:spPr/>
    </dgm:pt>
    <dgm:pt modelId="{3947D0B7-7740-4CF3-A09C-F3F34CB17D8D}" type="pres">
      <dgm:prSet presAssocID="{A73F8F08-E163-4AC6-8D50-1C806811B7D9}" presName="sibTrans" presStyleLbl="sibTrans2D1" presStyleIdx="1" presStyleCnt="4"/>
      <dgm:spPr/>
      <dgm:t>
        <a:bodyPr/>
        <a:lstStyle/>
        <a:p>
          <a:endParaRPr lang="fr-FR"/>
        </a:p>
      </dgm:t>
    </dgm:pt>
    <dgm:pt modelId="{985DCBDA-DC2C-479F-8A51-94FED9319BBF}" type="pres">
      <dgm:prSet presAssocID="{8A48E4BD-5298-474A-9D18-1B0BA6088DE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6125D0-2351-4484-B5A4-DF69DCF95F0B}" type="pres">
      <dgm:prSet presAssocID="{8A48E4BD-5298-474A-9D18-1B0BA6088DEC}" presName="dummy" presStyleCnt="0"/>
      <dgm:spPr/>
    </dgm:pt>
    <dgm:pt modelId="{DE7FB421-C424-465F-A877-6594EAE92491}" type="pres">
      <dgm:prSet presAssocID="{08E36216-269D-49ED-98DC-16D901E6A08A}" presName="sibTrans" presStyleLbl="sibTrans2D1" presStyleIdx="2" presStyleCnt="4"/>
      <dgm:spPr/>
      <dgm:t>
        <a:bodyPr/>
        <a:lstStyle/>
        <a:p>
          <a:endParaRPr lang="fr-FR"/>
        </a:p>
      </dgm:t>
    </dgm:pt>
    <dgm:pt modelId="{95D84312-2662-4253-90EB-106493AB831B}" type="pres">
      <dgm:prSet presAssocID="{E3882C37-8237-49D0-A93E-18FEE8C50D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809133-6665-44B2-B18B-726C260506F9}" type="pres">
      <dgm:prSet presAssocID="{E3882C37-8237-49D0-A93E-18FEE8C50DA9}" presName="dummy" presStyleCnt="0"/>
      <dgm:spPr/>
    </dgm:pt>
    <dgm:pt modelId="{09CE76B5-36D0-4CFE-842B-9D767DBD770C}" type="pres">
      <dgm:prSet presAssocID="{718513D6-3441-41BF-B7B3-D25AE24498AC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5F280157-B92A-4BD5-B145-4A1D26E835A8}" type="presOf" srcId="{4BF1F127-CACF-41A0-9B04-58FAA0AF92D5}" destId="{35A557F8-42F7-437C-AB9E-C395171B0694}" srcOrd="0" destOrd="0" presId="urn:microsoft.com/office/officeart/2005/8/layout/radial6"/>
    <dgm:cxn modelId="{D78F0625-3211-4A83-8A82-C5BAE0F968A0}" type="presOf" srcId="{CC89A52B-01C6-4DF7-8F6B-E347C1EA5905}" destId="{31AD4DB7-D131-489A-B197-25EF51006F1F}" srcOrd="0" destOrd="0" presId="urn:microsoft.com/office/officeart/2005/8/layout/radial6"/>
    <dgm:cxn modelId="{6776A487-C176-40DD-812E-1E20E04B8440}" srcId="{CC89A52B-01C6-4DF7-8F6B-E347C1EA5905}" destId="{87F33A9E-5284-40DE-ABCB-7B1D1FADB600}" srcOrd="1" destOrd="0" parTransId="{937758E4-9CA5-4300-8C18-CF8AC2199B38}" sibTransId="{3B74F824-6EEA-45D2-B34C-FB16688908D1}"/>
    <dgm:cxn modelId="{8ABB7EBF-700B-4356-9000-6BC779E360C7}" srcId="{393BE672-24F0-43DD-A801-42C75DD42230}" destId="{38F54255-0511-4589-98EB-9A3F03DC91E6}" srcOrd="1" destOrd="0" parTransId="{C1A15864-9DD1-4A71-B88D-9719F97ECD35}" sibTransId="{A73F8F08-E163-4AC6-8D50-1C806811B7D9}"/>
    <dgm:cxn modelId="{71F2D6C6-47AD-4542-9C39-965A6CA12EDD}" srcId="{393BE672-24F0-43DD-A801-42C75DD42230}" destId="{8A48E4BD-5298-474A-9D18-1B0BA6088DEC}" srcOrd="2" destOrd="0" parTransId="{074897B6-AD76-4252-B89B-70068A1EC686}" sibTransId="{08E36216-269D-49ED-98DC-16D901E6A08A}"/>
    <dgm:cxn modelId="{2966748C-FC96-4D0C-9571-20889423F210}" type="presOf" srcId="{08E36216-269D-49ED-98DC-16D901E6A08A}" destId="{DE7FB421-C424-465F-A877-6594EAE92491}" srcOrd="0" destOrd="0" presId="urn:microsoft.com/office/officeart/2005/8/layout/radial6"/>
    <dgm:cxn modelId="{A75C405F-C4B9-4A15-9574-55E985C818EC}" type="presOf" srcId="{A73F8F08-E163-4AC6-8D50-1C806811B7D9}" destId="{3947D0B7-7740-4CF3-A09C-F3F34CB17D8D}" srcOrd="0" destOrd="0" presId="urn:microsoft.com/office/officeart/2005/8/layout/radial6"/>
    <dgm:cxn modelId="{2A0A8E2E-3998-4E14-8464-A95AD5A1BFCB}" type="presOf" srcId="{E3882C37-8237-49D0-A93E-18FEE8C50DA9}" destId="{95D84312-2662-4253-90EB-106493AB831B}" srcOrd="0" destOrd="0" presId="urn:microsoft.com/office/officeart/2005/8/layout/radial6"/>
    <dgm:cxn modelId="{2BB724E7-2727-423C-B642-96002E48320D}" srcId="{393BE672-24F0-43DD-A801-42C75DD42230}" destId="{4BF1F127-CACF-41A0-9B04-58FAA0AF92D5}" srcOrd="0" destOrd="0" parTransId="{87695663-EB6A-43FF-BA92-5FFE0474A9C1}" sibTransId="{FCCE3FE7-A001-4A92-9B6F-F297B182BC66}"/>
    <dgm:cxn modelId="{72C19C88-6CF1-49CC-87C9-C7CEB85A3C66}" type="presOf" srcId="{718513D6-3441-41BF-B7B3-D25AE24498AC}" destId="{09CE76B5-36D0-4CFE-842B-9D767DBD770C}" srcOrd="0" destOrd="0" presId="urn:microsoft.com/office/officeart/2005/8/layout/radial6"/>
    <dgm:cxn modelId="{6F03063D-7BA3-4395-BB71-FB449B721451}" srcId="{393BE672-24F0-43DD-A801-42C75DD42230}" destId="{E3882C37-8237-49D0-A93E-18FEE8C50DA9}" srcOrd="3" destOrd="0" parTransId="{2A7650DF-552E-402C-B66C-FC8F77BA28FC}" sibTransId="{718513D6-3441-41BF-B7B3-D25AE24498AC}"/>
    <dgm:cxn modelId="{A558697A-534B-43C5-BFF4-B356D8B76FA1}" type="presOf" srcId="{38F54255-0511-4589-98EB-9A3F03DC91E6}" destId="{FC155ED6-4E9C-49E7-99B4-0B89CACBBA2F}" srcOrd="0" destOrd="0" presId="urn:microsoft.com/office/officeart/2005/8/layout/radial6"/>
    <dgm:cxn modelId="{22A03F49-024B-4D62-B5F9-1A547079BEDF}" type="presOf" srcId="{8A48E4BD-5298-474A-9D18-1B0BA6088DEC}" destId="{985DCBDA-DC2C-479F-8A51-94FED9319BBF}" srcOrd="0" destOrd="0" presId="urn:microsoft.com/office/officeart/2005/8/layout/radial6"/>
    <dgm:cxn modelId="{D170AD79-396C-4157-8000-61ABD9E316B7}" srcId="{CC89A52B-01C6-4DF7-8F6B-E347C1EA5905}" destId="{393BE672-24F0-43DD-A801-42C75DD42230}" srcOrd="0" destOrd="0" parTransId="{6AFA702D-A4E6-4C58-9064-AECA0AF2196C}" sibTransId="{93F6625A-DCC1-437C-86E6-0D5122532D30}"/>
    <dgm:cxn modelId="{61E19790-04C6-4E72-A5E6-3F9B641BE162}" type="presOf" srcId="{FCCE3FE7-A001-4A92-9B6F-F297B182BC66}" destId="{626DA918-1C8F-4FAB-96F4-B1AAD3C5CDA2}" srcOrd="0" destOrd="0" presId="urn:microsoft.com/office/officeart/2005/8/layout/radial6"/>
    <dgm:cxn modelId="{DA6381A3-955B-4024-ACF4-DDE493D14B5E}" type="presOf" srcId="{393BE672-24F0-43DD-A801-42C75DD42230}" destId="{57E66F7B-4218-437E-B6F9-1928CEB598DB}" srcOrd="0" destOrd="0" presId="urn:microsoft.com/office/officeart/2005/8/layout/radial6"/>
    <dgm:cxn modelId="{17241B12-3CCC-46A2-B9A1-3A7BDA46AB8F}" type="presParOf" srcId="{31AD4DB7-D131-489A-B197-25EF51006F1F}" destId="{57E66F7B-4218-437E-B6F9-1928CEB598DB}" srcOrd="0" destOrd="0" presId="urn:microsoft.com/office/officeart/2005/8/layout/radial6"/>
    <dgm:cxn modelId="{CAD22377-33C5-4537-A501-C5D5A2790C8A}" type="presParOf" srcId="{31AD4DB7-D131-489A-B197-25EF51006F1F}" destId="{35A557F8-42F7-437C-AB9E-C395171B0694}" srcOrd="1" destOrd="0" presId="urn:microsoft.com/office/officeart/2005/8/layout/radial6"/>
    <dgm:cxn modelId="{2B99FD90-D828-441E-BBD5-C23DEEB46CF7}" type="presParOf" srcId="{31AD4DB7-D131-489A-B197-25EF51006F1F}" destId="{0CFAC8A8-0EBF-4F09-99B2-F1076F553C6D}" srcOrd="2" destOrd="0" presId="urn:microsoft.com/office/officeart/2005/8/layout/radial6"/>
    <dgm:cxn modelId="{F5636201-087D-4B66-96E2-7E18D4E3E49B}" type="presParOf" srcId="{31AD4DB7-D131-489A-B197-25EF51006F1F}" destId="{626DA918-1C8F-4FAB-96F4-B1AAD3C5CDA2}" srcOrd="3" destOrd="0" presId="urn:microsoft.com/office/officeart/2005/8/layout/radial6"/>
    <dgm:cxn modelId="{A6921788-1D0E-4371-AD46-4B5C029AC912}" type="presParOf" srcId="{31AD4DB7-D131-489A-B197-25EF51006F1F}" destId="{FC155ED6-4E9C-49E7-99B4-0B89CACBBA2F}" srcOrd="4" destOrd="0" presId="urn:microsoft.com/office/officeart/2005/8/layout/radial6"/>
    <dgm:cxn modelId="{4A4F148B-6AC0-40BC-B6EA-FB7B4F9AC484}" type="presParOf" srcId="{31AD4DB7-D131-489A-B197-25EF51006F1F}" destId="{9FC8E868-6928-4E6A-8D82-8F4E8F60D060}" srcOrd="5" destOrd="0" presId="urn:microsoft.com/office/officeart/2005/8/layout/radial6"/>
    <dgm:cxn modelId="{C80F2A37-2124-452F-84A3-E389299AC2ED}" type="presParOf" srcId="{31AD4DB7-D131-489A-B197-25EF51006F1F}" destId="{3947D0B7-7740-4CF3-A09C-F3F34CB17D8D}" srcOrd="6" destOrd="0" presId="urn:microsoft.com/office/officeart/2005/8/layout/radial6"/>
    <dgm:cxn modelId="{CCA8BB32-4DB8-4A8A-8783-82C3BAF31BFA}" type="presParOf" srcId="{31AD4DB7-D131-489A-B197-25EF51006F1F}" destId="{985DCBDA-DC2C-479F-8A51-94FED9319BBF}" srcOrd="7" destOrd="0" presId="urn:microsoft.com/office/officeart/2005/8/layout/radial6"/>
    <dgm:cxn modelId="{1DC72DB1-946A-455D-B7CB-972CBCA28979}" type="presParOf" srcId="{31AD4DB7-D131-489A-B197-25EF51006F1F}" destId="{276125D0-2351-4484-B5A4-DF69DCF95F0B}" srcOrd="8" destOrd="0" presId="urn:microsoft.com/office/officeart/2005/8/layout/radial6"/>
    <dgm:cxn modelId="{48DA8A6D-3B5B-4782-83F7-CE94DCC0E89E}" type="presParOf" srcId="{31AD4DB7-D131-489A-B197-25EF51006F1F}" destId="{DE7FB421-C424-465F-A877-6594EAE92491}" srcOrd="9" destOrd="0" presId="urn:microsoft.com/office/officeart/2005/8/layout/radial6"/>
    <dgm:cxn modelId="{7276F1A8-90DB-4EC5-B87D-8B48461A648A}" type="presParOf" srcId="{31AD4DB7-D131-489A-B197-25EF51006F1F}" destId="{95D84312-2662-4253-90EB-106493AB831B}" srcOrd="10" destOrd="0" presId="urn:microsoft.com/office/officeart/2005/8/layout/radial6"/>
    <dgm:cxn modelId="{581717BD-6B9E-42F6-ACE1-932ED7A50AAC}" type="presParOf" srcId="{31AD4DB7-D131-489A-B197-25EF51006F1F}" destId="{F1809133-6665-44B2-B18B-726C260506F9}" srcOrd="11" destOrd="0" presId="urn:microsoft.com/office/officeart/2005/8/layout/radial6"/>
    <dgm:cxn modelId="{5C1514F0-AE1D-4D72-8D97-216A36BBBB88}" type="presParOf" srcId="{31AD4DB7-D131-489A-B197-25EF51006F1F}" destId="{09CE76B5-36D0-4CFE-842B-9D767DBD770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89A52B-01C6-4DF7-8F6B-E347C1EA5905}" type="doc">
      <dgm:prSet loTypeId="urn:microsoft.com/office/officeart/2005/8/layout/radial6" loCatId="relationship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93BE672-24F0-43DD-A801-42C75DD42230}">
      <dgm:prSet phldrT="[Texte]"/>
      <dgm:spPr/>
      <dgm:t>
        <a:bodyPr/>
        <a:lstStyle/>
        <a:p>
          <a:r>
            <a:rPr lang="fr-FR" b="1" dirty="0" smtClean="0">
              <a:solidFill>
                <a:schemeClr val="accent6">
                  <a:lumMod val="50000"/>
                </a:schemeClr>
              </a:solidFill>
            </a:rPr>
            <a:t>Gestion du temps</a:t>
          </a:r>
          <a:endParaRPr lang="fr-FR" b="1" dirty="0">
            <a:solidFill>
              <a:schemeClr val="accent6">
                <a:lumMod val="50000"/>
              </a:schemeClr>
            </a:solidFill>
          </a:endParaRPr>
        </a:p>
      </dgm:t>
    </dgm:pt>
    <dgm:pt modelId="{6AFA702D-A4E6-4C58-9064-AECA0AF2196C}" type="parTrans" cxnId="{D170AD79-396C-4157-8000-61ABD9E316B7}">
      <dgm:prSet/>
      <dgm:spPr/>
      <dgm:t>
        <a:bodyPr/>
        <a:lstStyle/>
        <a:p>
          <a:endParaRPr lang="fr-FR"/>
        </a:p>
      </dgm:t>
    </dgm:pt>
    <dgm:pt modelId="{93F6625A-DCC1-437C-86E6-0D5122532D30}" type="sibTrans" cxnId="{D170AD79-396C-4157-8000-61ABD9E316B7}">
      <dgm:prSet/>
      <dgm:spPr/>
      <dgm:t>
        <a:bodyPr/>
        <a:lstStyle/>
        <a:p>
          <a:endParaRPr lang="fr-FR"/>
        </a:p>
      </dgm:t>
    </dgm:pt>
    <dgm:pt modelId="{4BF1F127-CACF-41A0-9B04-58FAA0AF92D5}">
      <dgm:prSet phldrT="[Texte]"/>
      <dgm:spPr/>
      <dgm:t>
        <a:bodyPr/>
        <a:lstStyle/>
        <a:p>
          <a:r>
            <a:rPr lang="fr-FR" b="1" dirty="0" smtClean="0"/>
            <a:t>Faire des choix</a:t>
          </a:r>
          <a:endParaRPr lang="fr-FR" b="1" dirty="0"/>
        </a:p>
      </dgm:t>
    </dgm:pt>
    <dgm:pt modelId="{87695663-EB6A-43FF-BA92-5FFE0474A9C1}" type="parTrans" cxnId="{2BB724E7-2727-423C-B642-96002E48320D}">
      <dgm:prSet/>
      <dgm:spPr/>
      <dgm:t>
        <a:bodyPr/>
        <a:lstStyle/>
        <a:p>
          <a:endParaRPr lang="fr-FR"/>
        </a:p>
      </dgm:t>
    </dgm:pt>
    <dgm:pt modelId="{FCCE3FE7-A001-4A92-9B6F-F297B182BC66}" type="sibTrans" cxnId="{2BB724E7-2727-423C-B642-96002E48320D}">
      <dgm:prSet/>
      <dgm:spPr/>
      <dgm:t>
        <a:bodyPr/>
        <a:lstStyle/>
        <a:p>
          <a:endParaRPr lang="fr-FR"/>
        </a:p>
      </dgm:t>
    </dgm:pt>
    <dgm:pt modelId="{38F54255-0511-4589-98EB-9A3F03DC91E6}">
      <dgm:prSet phldrT="[Texte]"/>
      <dgm:spPr/>
      <dgm:t>
        <a:bodyPr/>
        <a:lstStyle/>
        <a:p>
          <a:r>
            <a:rPr lang="fr-FR" b="1" dirty="0" smtClean="0"/>
            <a:t>Trier</a:t>
          </a:r>
          <a:endParaRPr lang="fr-FR" b="1" dirty="0"/>
        </a:p>
      </dgm:t>
    </dgm:pt>
    <dgm:pt modelId="{C1A15864-9DD1-4A71-B88D-9719F97ECD35}" type="parTrans" cxnId="{8ABB7EBF-700B-4356-9000-6BC779E360C7}">
      <dgm:prSet/>
      <dgm:spPr/>
      <dgm:t>
        <a:bodyPr/>
        <a:lstStyle/>
        <a:p>
          <a:endParaRPr lang="fr-FR"/>
        </a:p>
      </dgm:t>
    </dgm:pt>
    <dgm:pt modelId="{A73F8F08-E163-4AC6-8D50-1C806811B7D9}" type="sibTrans" cxnId="{8ABB7EBF-700B-4356-9000-6BC779E360C7}">
      <dgm:prSet/>
      <dgm:spPr/>
      <dgm:t>
        <a:bodyPr/>
        <a:lstStyle/>
        <a:p>
          <a:endParaRPr lang="fr-FR"/>
        </a:p>
      </dgm:t>
    </dgm:pt>
    <dgm:pt modelId="{8A48E4BD-5298-474A-9D18-1B0BA6088DEC}">
      <dgm:prSet phldrT="[Texte]"/>
      <dgm:spPr/>
      <dgm:t>
        <a:bodyPr/>
        <a:lstStyle/>
        <a:p>
          <a:r>
            <a:rPr lang="fr-FR" b="1" dirty="0" smtClean="0"/>
            <a:t>Organiser</a:t>
          </a:r>
          <a:endParaRPr lang="fr-FR" b="1" dirty="0"/>
        </a:p>
      </dgm:t>
    </dgm:pt>
    <dgm:pt modelId="{074897B6-AD76-4252-B89B-70068A1EC686}" type="parTrans" cxnId="{71F2D6C6-47AD-4542-9C39-965A6CA12EDD}">
      <dgm:prSet/>
      <dgm:spPr/>
      <dgm:t>
        <a:bodyPr/>
        <a:lstStyle/>
        <a:p>
          <a:endParaRPr lang="fr-FR"/>
        </a:p>
      </dgm:t>
    </dgm:pt>
    <dgm:pt modelId="{08E36216-269D-49ED-98DC-16D901E6A08A}" type="sibTrans" cxnId="{71F2D6C6-47AD-4542-9C39-965A6CA12EDD}">
      <dgm:prSet/>
      <dgm:spPr/>
      <dgm:t>
        <a:bodyPr/>
        <a:lstStyle/>
        <a:p>
          <a:endParaRPr lang="fr-FR"/>
        </a:p>
      </dgm:t>
    </dgm:pt>
    <dgm:pt modelId="{87F33A9E-5284-40DE-ABCB-7B1D1FADB600}">
      <dgm:prSet phldrT="[Texte]"/>
      <dgm:spPr/>
      <dgm:t>
        <a:bodyPr/>
        <a:lstStyle/>
        <a:p>
          <a:endParaRPr lang="fr-FR" dirty="0"/>
        </a:p>
      </dgm:t>
    </dgm:pt>
    <dgm:pt modelId="{937758E4-9CA5-4300-8C18-CF8AC2199B38}" type="parTrans" cxnId="{6776A487-C176-40DD-812E-1E20E04B8440}">
      <dgm:prSet/>
      <dgm:spPr/>
      <dgm:t>
        <a:bodyPr/>
        <a:lstStyle/>
        <a:p>
          <a:endParaRPr lang="fr-FR"/>
        </a:p>
      </dgm:t>
    </dgm:pt>
    <dgm:pt modelId="{3B74F824-6EEA-45D2-B34C-FB16688908D1}" type="sibTrans" cxnId="{6776A487-C176-40DD-812E-1E20E04B8440}">
      <dgm:prSet/>
      <dgm:spPr/>
      <dgm:t>
        <a:bodyPr/>
        <a:lstStyle/>
        <a:p>
          <a:endParaRPr lang="fr-FR"/>
        </a:p>
      </dgm:t>
    </dgm:pt>
    <dgm:pt modelId="{E3882C37-8237-49D0-A93E-18FEE8C50DA9}">
      <dgm:prSet phldrT="[Texte]"/>
      <dgm:spPr/>
      <dgm:t>
        <a:bodyPr/>
        <a:lstStyle/>
        <a:p>
          <a:r>
            <a:rPr lang="fr-FR" b="1" dirty="0" smtClean="0"/>
            <a:t>Obligation de produire</a:t>
          </a:r>
          <a:endParaRPr lang="fr-FR" b="1" dirty="0"/>
        </a:p>
      </dgm:t>
    </dgm:pt>
    <dgm:pt modelId="{2A7650DF-552E-402C-B66C-FC8F77BA28FC}" type="parTrans" cxnId="{6F03063D-7BA3-4395-BB71-FB449B721451}">
      <dgm:prSet/>
      <dgm:spPr/>
      <dgm:t>
        <a:bodyPr/>
        <a:lstStyle/>
        <a:p>
          <a:endParaRPr lang="fr-FR"/>
        </a:p>
      </dgm:t>
    </dgm:pt>
    <dgm:pt modelId="{718513D6-3441-41BF-B7B3-D25AE24498AC}" type="sibTrans" cxnId="{6F03063D-7BA3-4395-BB71-FB449B721451}">
      <dgm:prSet/>
      <dgm:spPr/>
      <dgm:t>
        <a:bodyPr/>
        <a:lstStyle/>
        <a:p>
          <a:endParaRPr lang="fr-FR"/>
        </a:p>
      </dgm:t>
    </dgm:pt>
    <dgm:pt modelId="{31AD4DB7-D131-489A-B197-25EF51006F1F}" type="pres">
      <dgm:prSet presAssocID="{CC89A52B-01C6-4DF7-8F6B-E347C1EA59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7E66F7B-4218-437E-B6F9-1928CEB598DB}" type="pres">
      <dgm:prSet presAssocID="{393BE672-24F0-43DD-A801-42C75DD42230}" presName="centerShape" presStyleLbl="node0" presStyleIdx="0" presStyleCnt="1"/>
      <dgm:spPr/>
      <dgm:t>
        <a:bodyPr/>
        <a:lstStyle/>
        <a:p>
          <a:endParaRPr lang="fr-FR"/>
        </a:p>
      </dgm:t>
    </dgm:pt>
    <dgm:pt modelId="{35A557F8-42F7-437C-AB9E-C395171B0694}" type="pres">
      <dgm:prSet presAssocID="{4BF1F127-CACF-41A0-9B04-58FAA0AF92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FAC8A8-0EBF-4F09-99B2-F1076F553C6D}" type="pres">
      <dgm:prSet presAssocID="{4BF1F127-CACF-41A0-9B04-58FAA0AF92D5}" presName="dummy" presStyleCnt="0"/>
      <dgm:spPr/>
    </dgm:pt>
    <dgm:pt modelId="{626DA918-1C8F-4FAB-96F4-B1AAD3C5CDA2}" type="pres">
      <dgm:prSet presAssocID="{FCCE3FE7-A001-4A92-9B6F-F297B182BC66}" presName="sibTrans" presStyleLbl="sibTrans2D1" presStyleIdx="0" presStyleCnt="4"/>
      <dgm:spPr/>
      <dgm:t>
        <a:bodyPr/>
        <a:lstStyle/>
        <a:p>
          <a:endParaRPr lang="fr-FR"/>
        </a:p>
      </dgm:t>
    </dgm:pt>
    <dgm:pt modelId="{FC155ED6-4E9C-49E7-99B4-0B89CACBBA2F}" type="pres">
      <dgm:prSet presAssocID="{38F54255-0511-4589-98EB-9A3F03DC91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C8E868-6928-4E6A-8D82-8F4E8F60D060}" type="pres">
      <dgm:prSet presAssocID="{38F54255-0511-4589-98EB-9A3F03DC91E6}" presName="dummy" presStyleCnt="0"/>
      <dgm:spPr/>
    </dgm:pt>
    <dgm:pt modelId="{3947D0B7-7740-4CF3-A09C-F3F34CB17D8D}" type="pres">
      <dgm:prSet presAssocID="{A73F8F08-E163-4AC6-8D50-1C806811B7D9}" presName="sibTrans" presStyleLbl="sibTrans2D1" presStyleIdx="1" presStyleCnt="4"/>
      <dgm:spPr/>
      <dgm:t>
        <a:bodyPr/>
        <a:lstStyle/>
        <a:p>
          <a:endParaRPr lang="fr-FR"/>
        </a:p>
      </dgm:t>
    </dgm:pt>
    <dgm:pt modelId="{985DCBDA-DC2C-479F-8A51-94FED9319BBF}" type="pres">
      <dgm:prSet presAssocID="{8A48E4BD-5298-474A-9D18-1B0BA6088DE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6125D0-2351-4484-B5A4-DF69DCF95F0B}" type="pres">
      <dgm:prSet presAssocID="{8A48E4BD-5298-474A-9D18-1B0BA6088DEC}" presName="dummy" presStyleCnt="0"/>
      <dgm:spPr/>
    </dgm:pt>
    <dgm:pt modelId="{DE7FB421-C424-465F-A877-6594EAE92491}" type="pres">
      <dgm:prSet presAssocID="{08E36216-269D-49ED-98DC-16D901E6A08A}" presName="sibTrans" presStyleLbl="sibTrans2D1" presStyleIdx="2" presStyleCnt="4"/>
      <dgm:spPr/>
      <dgm:t>
        <a:bodyPr/>
        <a:lstStyle/>
        <a:p>
          <a:endParaRPr lang="fr-FR"/>
        </a:p>
      </dgm:t>
    </dgm:pt>
    <dgm:pt modelId="{95D84312-2662-4253-90EB-106493AB831B}" type="pres">
      <dgm:prSet presAssocID="{E3882C37-8237-49D0-A93E-18FEE8C50D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809133-6665-44B2-B18B-726C260506F9}" type="pres">
      <dgm:prSet presAssocID="{E3882C37-8237-49D0-A93E-18FEE8C50DA9}" presName="dummy" presStyleCnt="0"/>
      <dgm:spPr/>
    </dgm:pt>
    <dgm:pt modelId="{09CE76B5-36D0-4CFE-842B-9D767DBD770C}" type="pres">
      <dgm:prSet presAssocID="{718513D6-3441-41BF-B7B3-D25AE24498AC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527FA2C3-2849-4295-8F4D-35D59584D705}" type="presOf" srcId="{08E36216-269D-49ED-98DC-16D901E6A08A}" destId="{DE7FB421-C424-465F-A877-6594EAE92491}" srcOrd="0" destOrd="0" presId="urn:microsoft.com/office/officeart/2005/8/layout/radial6"/>
    <dgm:cxn modelId="{352867C0-BB03-4DD3-B7CD-6EE1DAA46DDC}" type="presOf" srcId="{4BF1F127-CACF-41A0-9B04-58FAA0AF92D5}" destId="{35A557F8-42F7-437C-AB9E-C395171B0694}" srcOrd="0" destOrd="0" presId="urn:microsoft.com/office/officeart/2005/8/layout/radial6"/>
    <dgm:cxn modelId="{E34A448D-F48E-4BE2-9C97-773A0D246CCF}" type="presOf" srcId="{A73F8F08-E163-4AC6-8D50-1C806811B7D9}" destId="{3947D0B7-7740-4CF3-A09C-F3F34CB17D8D}" srcOrd="0" destOrd="0" presId="urn:microsoft.com/office/officeart/2005/8/layout/radial6"/>
    <dgm:cxn modelId="{6776A487-C176-40DD-812E-1E20E04B8440}" srcId="{CC89A52B-01C6-4DF7-8F6B-E347C1EA5905}" destId="{87F33A9E-5284-40DE-ABCB-7B1D1FADB600}" srcOrd="1" destOrd="0" parTransId="{937758E4-9CA5-4300-8C18-CF8AC2199B38}" sibTransId="{3B74F824-6EEA-45D2-B34C-FB16688908D1}"/>
    <dgm:cxn modelId="{8ABB7EBF-700B-4356-9000-6BC779E360C7}" srcId="{393BE672-24F0-43DD-A801-42C75DD42230}" destId="{38F54255-0511-4589-98EB-9A3F03DC91E6}" srcOrd="1" destOrd="0" parTransId="{C1A15864-9DD1-4A71-B88D-9719F97ECD35}" sibTransId="{A73F8F08-E163-4AC6-8D50-1C806811B7D9}"/>
    <dgm:cxn modelId="{E5C689BF-1188-40FD-9CE3-627FC8593DDD}" type="presOf" srcId="{E3882C37-8237-49D0-A93E-18FEE8C50DA9}" destId="{95D84312-2662-4253-90EB-106493AB831B}" srcOrd="0" destOrd="0" presId="urn:microsoft.com/office/officeart/2005/8/layout/radial6"/>
    <dgm:cxn modelId="{71F2D6C6-47AD-4542-9C39-965A6CA12EDD}" srcId="{393BE672-24F0-43DD-A801-42C75DD42230}" destId="{8A48E4BD-5298-474A-9D18-1B0BA6088DEC}" srcOrd="2" destOrd="0" parTransId="{074897B6-AD76-4252-B89B-70068A1EC686}" sibTransId="{08E36216-269D-49ED-98DC-16D901E6A08A}"/>
    <dgm:cxn modelId="{A5610D09-4832-490F-9535-8F5C269AA584}" type="presOf" srcId="{FCCE3FE7-A001-4A92-9B6F-F297B182BC66}" destId="{626DA918-1C8F-4FAB-96F4-B1AAD3C5CDA2}" srcOrd="0" destOrd="0" presId="urn:microsoft.com/office/officeart/2005/8/layout/radial6"/>
    <dgm:cxn modelId="{2BB724E7-2727-423C-B642-96002E48320D}" srcId="{393BE672-24F0-43DD-A801-42C75DD42230}" destId="{4BF1F127-CACF-41A0-9B04-58FAA0AF92D5}" srcOrd="0" destOrd="0" parTransId="{87695663-EB6A-43FF-BA92-5FFE0474A9C1}" sibTransId="{FCCE3FE7-A001-4A92-9B6F-F297B182BC66}"/>
    <dgm:cxn modelId="{E8076091-6380-4781-BB4E-D743C69E3253}" type="presOf" srcId="{393BE672-24F0-43DD-A801-42C75DD42230}" destId="{57E66F7B-4218-437E-B6F9-1928CEB598DB}" srcOrd="0" destOrd="0" presId="urn:microsoft.com/office/officeart/2005/8/layout/radial6"/>
    <dgm:cxn modelId="{6F03063D-7BA3-4395-BB71-FB449B721451}" srcId="{393BE672-24F0-43DD-A801-42C75DD42230}" destId="{E3882C37-8237-49D0-A93E-18FEE8C50DA9}" srcOrd="3" destOrd="0" parTransId="{2A7650DF-552E-402C-B66C-FC8F77BA28FC}" sibTransId="{718513D6-3441-41BF-B7B3-D25AE24498AC}"/>
    <dgm:cxn modelId="{BA82F9B1-1365-4CD9-8E3B-7E83F9ABD0C6}" type="presOf" srcId="{CC89A52B-01C6-4DF7-8F6B-E347C1EA5905}" destId="{31AD4DB7-D131-489A-B197-25EF51006F1F}" srcOrd="0" destOrd="0" presId="urn:microsoft.com/office/officeart/2005/8/layout/radial6"/>
    <dgm:cxn modelId="{9633DC58-97B0-4536-A1F2-EC1D072D720F}" type="presOf" srcId="{718513D6-3441-41BF-B7B3-D25AE24498AC}" destId="{09CE76B5-36D0-4CFE-842B-9D767DBD770C}" srcOrd="0" destOrd="0" presId="urn:microsoft.com/office/officeart/2005/8/layout/radial6"/>
    <dgm:cxn modelId="{20844449-BE7B-444F-B502-5BA7D115F236}" type="presOf" srcId="{8A48E4BD-5298-474A-9D18-1B0BA6088DEC}" destId="{985DCBDA-DC2C-479F-8A51-94FED9319BBF}" srcOrd="0" destOrd="0" presId="urn:microsoft.com/office/officeart/2005/8/layout/radial6"/>
    <dgm:cxn modelId="{2424D69A-8740-438B-96B4-0E05C7B400AA}" type="presOf" srcId="{38F54255-0511-4589-98EB-9A3F03DC91E6}" destId="{FC155ED6-4E9C-49E7-99B4-0B89CACBBA2F}" srcOrd="0" destOrd="0" presId="urn:microsoft.com/office/officeart/2005/8/layout/radial6"/>
    <dgm:cxn modelId="{D170AD79-396C-4157-8000-61ABD9E316B7}" srcId="{CC89A52B-01C6-4DF7-8F6B-E347C1EA5905}" destId="{393BE672-24F0-43DD-A801-42C75DD42230}" srcOrd="0" destOrd="0" parTransId="{6AFA702D-A4E6-4C58-9064-AECA0AF2196C}" sibTransId="{93F6625A-DCC1-437C-86E6-0D5122532D30}"/>
    <dgm:cxn modelId="{59F5E20A-A261-4678-B973-9D01EC48AA8E}" type="presParOf" srcId="{31AD4DB7-D131-489A-B197-25EF51006F1F}" destId="{57E66F7B-4218-437E-B6F9-1928CEB598DB}" srcOrd="0" destOrd="0" presId="urn:microsoft.com/office/officeart/2005/8/layout/radial6"/>
    <dgm:cxn modelId="{CB6B87D5-51B9-4AD4-A7D9-0539FF57032B}" type="presParOf" srcId="{31AD4DB7-D131-489A-B197-25EF51006F1F}" destId="{35A557F8-42F7-437C-AB9E-C395171B0694}" srcOrd="1" destOrd="0" presId="urn:microsoft.com/office/officeart/2005/8/layout/radial6"/>
    <dgm:cxn modelId="{D9C544BA-AD49-4A70-BAEE-408CA2212080}" type="presParOf" srcId="{31AD4DB7-D131-489A-B197-25EF51006F1F}" destId="{0CFAC8A8-0EBF-4F09-99B2-F1076F553C6D}" srcOrd="2" destOrd="0" presId="urn:microsoft.com/office/officeart/2005/8/layout/radial6"/>
    <dgm:cxn modelId="{0995170F-B52F-4319-A8A8-C08305B740F4}" type="presParOf" srcId="{31AD4DB7-D131-489A-B197-25EF51006F1F}" destId="{626DA918-1C8F-4FAB-96F4-B1AAD3C5CDA2}" srcOrd="3" destOrd="0" presId="urn:microsoft.com/office/officeart/2005/8/layout/radial6"/>
    <dgm:cxn modelId="{AFEADA28-442E-471D-B98A-5DB51E16FD02}" type="presParOf" srcId="{31AD4DB7-D131-489A-B197-25EF51006F1F}" destId="{FC155ED6-4E9C-49E7-99B4-0B89CACBBA2F}" srcOrd="4" destOrd="0" presId="urn:microsoft.com/office/officeart/2005/8/layout/radial6"/>
    <dgm:cxn modelId="{64C90DAD-1BAA-4E91-BCF9-B30A5502C9B1}" type="presParOf" srcId="{31AD4DB7-D131-489A-B197-25EF51006F1F}" destId="{9FC8E868-6928-4E6A-8D82-8F4E8F60D060}" srcOrd="5" destOrd="0" presId="urn:microsoft.com/office/officeart/2005/8/layout/radial6"/>
    <dgm:cxn modelId="{311A61F0-832E-4919-94ED-ED5A134A293D}" type="presParOf" srcId="{31AD4DB7-D131-489A-B197-25EF51006F1F}" destId="{3947D0B7-7740-4CF3-A09C-F3F34CB17D8D}" srcOrd="6" destOrd="0" presId="urn:microsoft.com/office/officeart/2005/8/layout/radial6"/>
    <dgm:cxn modelId="{9F954717-EE1A-4A63-A4E1-3351A86B0791}" type="presParOf" srcId="{31AD4DB7-D131-489A-B197-25EF51006F1F}" destId="{985DCBDA-DC2C-479F-8A51-94FED9319BBF}" srcOrd="7" destOrd="0" presId="urn:microsoft.com/office/officeart/2005/8/layout/radial6"/>
    <dgm:cxn modelId="{F96A9C7F-FC07-4CE2-80F1-04F232A8933A}" type="presParOf" srcId="{31AD4DB7-D131-489A-B197-25EF51006F1F}" destId="{276125D0-2351-4484-B5A4-DF69DCF95F0B}" srcOrd="8" destOrd="0" presId="urn:microsoft.com/office/officeart/2005/8/layout/radial6"/>
    <dgm:cxn modelId="{33ABDA2D-8BEC-46AA-8B32-5ECED7CD8D82}" type="presParOf" srcId="{31AD4DB7-D131-489A-B197-25EF51006F1F}" destId="{DE7FB421-C424-465F-A877-6594EAE92491}" srcOrd="9" destOrd="0" presId="urn:microsoft.com/office/officeart/2005/8/layout/radial6"/>
    <dgm:cxn modelId="{1D64AE37-CCDE-4830-BD97-6A10714FA11E}" type="presParOf" srcId="{31AD4DB7-D131-489A-B197-25EF51006F1F}" destId="{95D84312-2662-4253-90EB-106493AB831B}" srcOrd="10" destOrd="0" presId="urn:microsoft.com/office/officeart/2005/8/layout/radial6"/>
    <dgm:cxn modelId="{44A78D67-412F-410C-BCA3-26B2710D7EE9}" type="presParOf" srcId="{31AD4DB7-D131-489A-B197-25EF51006F1F}" destId="{F1809133-6665-44B2-B18B-726C260506F9}" srcOrd="11" destOrd="0" presId="urn:microsoft.com/office/officeart/2005/8/layout/radial6"/>
    <dgm:cxn modelId="{97206E74-DD2E-45A0-85B4-C94FA02F1E5D}" type="presParOf" srcId="{31AD4DB7-D131-489A-B197-25EF51006F1F}" destId="{09CE76B5-36D0-4CFE-842B-9D767DBD770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89A52B-01C6-4DF7-8F6B-E347C1EA5905}" type="doc">
      <dgm:prSet loTypeId="urn:microsoft.com/office/officeart/2005/8/layout/radial6" loCatId="relationship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93BE672-24F0-43DD-A801-42C75DD42230}">
      <dgm:prSet phldrT="[Texte]"/>
      <dgm:spPr/>
      <dgm:t>
        <a:bodyPr/>
        <a:lstStyle/>
        <a:p>
          <a:r>
            <a:rPr lang="fr-FR" b="1" dirty="0" smtClean="0">
              <a:solidFill>
                <a:schemeClr val="accent6">
                  <a:lumMod val="50000"/>
                </a:schemeClr>
              </a:solidFill>
            </a:rPr>
            <a:t>Gestion des angoisses</a:t>
          </a:r>
          <a:endParaRPr lang="fr-FR" b="1" dirty="0">
            <a:solidFill>
              <a:schemeClr val="accent6">
                <a:lumMod val="50000"/>
              </a:schemeClr>
            </a:solidFill>
          </a:endParaRPr>
        </a:p>
      </dgm:t>
    </dgm:pt>
    <dgm:pt modelId="{6AFA702D-A4E6-4C58-9064-AECA0AF2196C}" type="parTrans" cxnId="{D170AD79-396C-4157-8000-61ABD9E316B7}">
      <dgm:prSet/>
      <dgm:spPr/>
      <dgm:t>
        <a:bodyPr/>
        <a:lstStyle/>
        <a:p>
          <a:endParaRPr lang="fr-FR"/>
        </a:p>
      </dgm:t>
    </dgm:pt>
    <dgm:pt modelId="{93F6625A-DCC1-437C-86E6-0D5122532D30}" type="sibTrans" cxnId="{D170AD79-396C-4157-8000-61ABD9E316B7}">
      <dgm:prSet/>
      <dgm:spPr/>
      <dgm:t>
        <a:bodyPr/>
        <a:lstStyle/>
        <a:p>
          <a:endParaRPr lang="fr-FR"/>
        </a:p>
      </dgm:t>
    </dgm:pt>
    <dgm:pt modelId="{4BF1F127-CACF-41A0-9B04-58FAA0AF92D5}">
      <dgm:prSet phldrT="[Texte]"/>
      <dgm:spPr/>
      <dgm:t>
        <a:bodyPr/>
        <a:lstStyle/>
        <a:p>
          <a:r>
            <a:rPr lang="fr-FR" b="1" dirty="0" smtClean="0"/>
            <a:t>Pas de notes</a:t>
          </a:r>
          <a:endParaRPr lang="fr-FR" b="1" dirty="0"/>
        </a:p>
      </dgm:t>
    </dgm:pt>
    <dgm:pt modelId="{87695663-EB6A-43FF-BA92-5FFE0474A9C1}" type="parTrans" cxnId="{2BB724E7-2727-423C-B642-96002E48320D}">
      <dgm:prSet/>
      <dgm:spPr/>
      <dgm:t>
        <a:bodyPr/>
        <a:lstStyle/>
        <a:p>
          <a:endParaRPr lang="fr-FR"/>
        </a:p>
      </dgm:t>
    </dgm:pt>
    <dgm:pt modelId="{FCCE3FE7-A001-4A92-9B6F-F297B182BC66}" type="sibTrans" cxnId="{2BB724E7-2727-423C-B642-96002E48320D}">
      <dgm:prSet/>
      <dgm:spPr/>
      <dgm:t>
        <a:bodyPr/>
        <a:lstStyle/>
        <a:p>
          <a:endParaRPr lang="fr-FR"/>
        </a:p>
      </dgm:t>
    </dgm:pt>
    <dgm:pt modelId="{38F54255-0511-4589-98EB-9A3F03DC91E6}">
      <dgm:prSet phldrT="[Texte]"/>
      <dgm:spPr/>
      <dgm:t>
        <a:bodyPr/>
        <a:lstStyle/>
        <a:p>
          <a:r>
            <a:rPr lang="fr-FR" b="1" dirty="0" smtClean="0"/>
            <a:t>Nouveauté</a:t>
          </a:r>
          <a:endParaRPr lang="fr-FR" b="1" dirty="0"/>
        </a:p>
      </dgm:t>
    </dgm:pt>
    <dgm:pt modelId="{C1A15864-9DD1-4A71-B88D-9719F97ECD35}" type="parTrans" cxnId="{8ABB7EBF-700B-4356-9000-6BC779E360C7}">
      <dgm:prSet/>
      <dgm:spPr/>
      <dgm:t>
        <a:bodyPr/>
        <a:lstStyle/>
        <a:p>
          <a:endParaRPr lang="fr-FR"/>
        </a:p>
      </dgm:t>
    </dgm:pt>
    <dgm:pt modelId="{A73F8F08-E163-4AC6-8D50-1C806811B7D9}" type="sibTrans" cxnId="{8ABB7EBF-700B-4356-9000-6BC779E360C7}">
      <dgm:prSet/>
      <dgm:spPr/>
      <dgm:t>
        <a:bodyPr/>
        <a:lstStyle/>
        <a:p>
          <a:endParaRPr lang="fr-FR"/>
        </a:p>
      </dgm:t>
    </dgm:pt>
    <dgm:pt modelId="{8A48E4BD-5298-474A-9D18-1B0BA6088DEC}">
      <dgm:prSet phldrT="[Texte]"/>
      <dgm:spPr/>
      <dgm:t>
        <a:bodyPr/>
        <a:lstStyle/>
        <a:p>
          <a:r>
            <a:rPr lang="fr-FR" b="1" dirty="0" smtClean="0"/>
            <a:t>Attitude du professeur</a:t>
          </a:r>
          <a:endParaRPr lang="fr-FR" b="1" dirty="0"/>
        </a:p>
      </dgm:t>
    </dgm:pt>
    <dgm:pt modelId="{074897B6-AD76-4252-B89B-70068A1EC686}" type="parTrans" cxnId="{71F2D6C6-47AD-4542-9C39-965A6CA12EDD}">
      <dgm:prSet/>
      <dgm:spPr/>
      <dgm:t>
        <a:bodyPr/>
        <a:lstStyle/>
        <a:p>
          <a:endParaRPr lang="fr-FR"/>
        </a:p>
      </dgm:t>
    </dgm:pt>
    <dgm:pt modelId="{08E36216-269D-49ED-98DC-16D901E6A08A}" type="sibTrans" cxnId="{71F2D6C6-47AD-4542-9C39-965A6CA12EDD}">
      <dgm:prSet/>
      <dgm:spPr/>
      <dgm:t>
        <a:bodyPr/>
        <a:lstStyle/>
        <a:p>
          <a:endParaRPr lang="fr-FR"/>
        </a:p>
      </dgm:t>
    </dgm:pt>
    <dgm:pt modelId="{87F33A9E-5284-40DE-ABCB-7B1D1FADB600}">
      <dgm:prSet phldrT="[Texte]"/>
      <dgm:spPr/>
      <dgm:t>
        <a:bodyPr/>
        <a:lstStyle/>
        <a:p>
          <a:endParaRPr lang="fr-FR" dirty="0"/>
        </a:p>
      </dgm:t>
    </dgm:pt>
    <dgm:pt modelId="{937758E4-9CA5-4300-8C18-CF8AC2199B38}" type="parTrans" cxnId="{6776A487-C176-40DD-812E-1E20E04B8440}">
      <dgm:prSet/>
      <dgm:spPr/>
      <dgm:t>
        <a:bodyPr/>
        <a:lstStyle/>
        <a:p>
          <a:endParaRPr lang="fr-FR"/>
        </a:p>
      </dgm:t>
    </dgm:pt>
    <dgm:pt modelId="{3B74F824-6EEA-45D2-B34C-FB16688908D1}" type="sibTrans" cxnId="{6776A487-C176-40DD-812E-1E20E04B8440}">
      <dgm:prSet/>
      <dgm:spPr/>
      <dgm:t>
        <a:bodyPr/>
        <a:lstStyle/>
        <a:p>
          <a:endParaRPr lang="fr-FR"/>
        </a:p>
      </dgm:t>
    </dgm:pt>
    <dgm:pt modelId="{E3882C37-8237-49D0-A93E-18FEE8C50DA9}">
      <dgm:prSet phldrT="[Texte]"/>
      <dgm:spPr/>
      <dgm:t>
        <a:bodyPr/>
        <a:lstStyle/>
        <a:p>
          <a:r>
            <a:rPr lang="fr-FR" b="1" dirty="0" smtClean="0"/>
            <a:t>Valoriser</a:t>
          </a:r>
          <a:endParaRPr lang="fr-FR" b="1" dirty="0"/>
        </a:p>
      </dgm:t>
    </dgm:pt>
    <dgm:pt modelId="{2A7650DF-552E-402C-B66C-FC8F77BA28FC}" type="parTrans" cxnId="{6F03063D-7BA3-4395-BB71-FB449B721451}">
      <dgm:prSet/>
      <dgm:spPr/>
      <dgm:t>
        <a:bodyPr/>
        <a:lstStyle/>
        <a:p>
          <a:endParaRPr lang="fr-FR"/>
        </a:p>
      </dgm:t>
    </dgm:pt>
    <dgm:pt modelId="{718513D6-3441-41BF-B7B3-D25AE24498AC}" type="sibTrans" cxnId="{6F03063D-7BA3-4395-BB71-FB449B721451}">
      <dgm:prSet/>
      <dgm:spPr/>
      <dgm:t>
        <a:bodyPr/>
        <a:lstStyle/>
        <a:p>
          <a:endParaRPr lang="fr-FR"/>
        </a:p>
      </dgm:t>
    </dgm:pt>
    <dgm:pt modelId="{31AD4DB7-D131-489A-B197-25EF51006F1F}" type="pres">
      <dgm:prSet presAssocID="{CC89A52B-01C6-4DF7-8F6B-E347C1EA59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7E66F7B-4218-437E-B6F9-1928CEB598DB}" type="pres">
      <dgm:prSet presAssocID="{393BE672-24F0-43DD-A801-42C75DD42230}" presName="centerShape" presStyleLbl="node0" presStyleIdx="0" presStyleCnt="1"/>
      <dgm:spPr/>
      <dgm:t>
        <a:bodyPr/>
        <a:lstStyle/>
        <a:p>
          <a:endParaRPr lang="fr-FR"/>
        </a:p>
      </dgm:t>
    </dgm:pt>
    <dgm:pt modelId="{35A557F8-42F7-437C-AB9E-C395171B0694}" type="pres">
      <dgm:prSet presAssocID="{4BF1F127-CACF-41A0-9B04-58FAA0AF92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FAC8A8-0EBF-4F09-99B2-F1076F553C6D}" type="pres">
      <dgm:prSet presAssocID="{4BF1F127-CACF-41A0-9B04-58FAA0AF92D5}" presName="dummy" presStyleCnt="0"/>
      <dgm:spPr/>
    </dgm:pt>
    <dgm:pt modelId="{626DA918-1C8F-4FAB-96F4-B1AAD3C5CDA2}" type="pres">
      <dgm:prSet presAssocID="{FCCE3FE7-A001-4A92-9B6F-F297B182BC66}" presName="sibTrans" presStyleLbl="sibTrans2D1" presStyleIdx="0" presStyleCnt="4"/>
      <dgm:spPr/>
      <dgm:t>
        <a:bodyPr/>
        <a:lstStyle/>
        <a:p>
          <a:endParaRPr lang="fr-FR"/>
        </a:p>
      </dgm:t>
    </dgm:pt>
    <dgm:pt modelId="{FC155ED6-4E9C-49E7-99B4-0B89CACBBA2F}" type="pres">
      <dgm:prSet presAssocID="{38F54255-0511-4589-98EB-9A3F03DC91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C8E868-6928-4E6A-8D82-8F4E8F60D060}" type="pres">
      <dgm:prSet presAssocID="{38F54255-0511-4589-98EB-9A3F03DC91E6}" presName="dummy" presStyleCnt="0"/>
      <dgm:spPr/>
    </dgm:pt>
    <dgm:pt modelId="{3947D0B7-7740-4CF3-A09C-F3F34CB17D8D}" type="pres">
      <dgm:prSet presAssocID="{A73F8F08-E163-4AC6-8D50-1C806811B7D9}" presName="sibTrans" presStyleLbl="sibTrans2D1" presStyleIdx="1" presStyleCnt="4"/>
      <dgm:spPr/>
      <dgm:t>
        <a:bodyPr/>
        <a:lstStyle/>
        <a:p>
          <a:endParaRPr lang="fr-FR"/>
        </a:p>
      </dgm:t>
    </dgm:pt>
    <dgm:pt modelId="{985DCBDA-DC2C-479F-8A51-94FED9319BBF}" type="pres">
      <dgm:prSet presAssocID="{8A48E4BD-5298-474A-9D18-1B0BA6088DE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6125D0-2351-4484-B5A4-DF69DCF95F0B}" type="pres">
      <dgm:prSet presAssocID="{8A48E4BD-5298-474A-9D18-1B0BA6088DEC}" presName="dummy" presStyleCnt="0"/>
      <dgm:spPr/>
    </dgm:pt>
    <dgm:pt modelId="{DE7FB421-C424-465F-A877-6594EAE92491}" type="pres">
      <dgm:prSet presAssocID="{08E36216-269D-49ED-98DC-16D901E6A08A}" presName="sibTrans" presStyleLbl="sibTrans2D1" presStyleIdx="2" presStyleCnt="4"/>
      <dgm:spPr/>
      <dgm:t>
        <a:bodyPr/>
        <a:lstStyle/>
        <a:p>
          <a:endParaRPr lang="fr-FR"/>
        </a:p>
      </dgm:t>
    </dgm:pt>
    <dgm:pt modelId="{95D84312-2662-4253-90EB-106493AB831B}" type="pres">
      <dgm:prSet presAssocID="{E3882C37-8237-49D0-A93E-18FEE8C50D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809133-6665-44B2-B18B-726C260506F9}" type="pres">
      <dgm:prSet presAssocID="{E3882C37-8237-49D0-A93E-18FEE8C50DA9}" presName="dummy" presStyleCnt="0"/>
      <dgm:spPr/>
    </dgm:pt>
    <dgm:pt modelId="{09CE76B5-36D0-4CFE-842B-9D767DBD770C}" type="pres">
      <dgm:prSet presAssocID="{718513D6-3441-41BF-B7B3-D25AE24498AC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5760CE46-0C69-4263-9000-92BFDA9A0C7D}" type="presOf" srcId="{FCCE3FE7-A001-4A92-9B6F-F297B182BC66}" destId="{626DA918-1C8F-4FAB-96F4-B1AAD3C5CDA2}" srcOrd="0" destOrd="0" presId="urn:microsoft.com/office/officeart/2005/8/layout/radial6"/>
    <dgm:cxn modelId="{9E598950-CD8B-428B-AE41-A4DC4695BE4E}" type="presOf" srcId="{E3882C37-8237-49D0-A93E-18FEE8C50DA9}" destId="{95D84312-2662-4253-90EB-106493AB831B}" srcOrd="0" destOrd="0" presId="urn:microsoft.com/office/officeart/2005/8/layout/radial6"/>
    <dgm:cxn modelId="{B93D0459-661D-4850-B0D1-9925886B738E}" type="presOf" srcId="{8A48E4BD-5298-474A-9D18-1B0BA6088DEC}" destId="{985DCBDA-DC2C-479F-8A51-94FED9319BBF}" srcOrd="0" destOrd="0" presId="urn:microsoft.com/office/officeart/2005/8/layout/radial6"/>
    <dgm:cxn modelId="{6776A487-C176-40DD-812E-1E20E04B8440}" srcId="{CC89A52B-01C6-4DF7-8F6B-E347C1EA5905}" destId="{87F33A9E-5284-40DE-ABCB-7B1D1FADB600}" srcOrd="1" destOrd="0" parTransId="{937758E4-9CA5-4300-8C18-CF8AC2199B38}" sibTransId="{3B74F824-6EEA-45D2-B34C-FB16688908D1}"/>
    <dgm:cxn modelId="{8ABB7EBF-700B-4356-9000-6BC779E360C7}" srcId="{393BE672-24F0-43DD-A801-42C75DD42230}" destId="{38F54255-0511-4589-98EB-9A3F03DC91E6}" srcOrd="1" destOrd="0" parTransId="{C1A15864-9DD1-4A71-B88D-9719F97ECD35}" sibTransId="{A73F8F08-E163-4AC6-8D50-1C806811B7D9}"/>
    <dgm:cxn modelId="{03ED59B6-FC55-4C54-9146-D786A1B37605}" type="presOf" srcId="{393BE672-24F0-43DD-A801-42C75DD42230}" destId="{57E66F7B-4218-437E-B6F9-1928CEB598DB}" srcOrd="0" destOrd="0" presId="urn:microsoft.com/office/officeart/2005/8/layout/radial6"/>
    <dgm:cxn modelId="{71F2D6C6-47AD-4542-9C39-965A6CA12EDD}" srcId="{393BE672-24F0-43DD-A801-42C75DD42230}" destId="{8A48E4BD-5298-474A-9D18-1B0BA6088DEC}" srcOrd="2" destOrd="0" parTransId="{074897B6-AD76-4252-B89B-70068A1EC686}" sibTransId="{08E36216-269D-49ED-98DC-16D901E6A08A}"/>
    <dgm:cxn modelId="{D55BE9BA-8B35-4B0F-8484-E9EAB0A28954}" type="presOf" srcId="{718513D6-3441-41BF-B7B3-D25AE24498AC}" destId="{09CE76B5-36D0-4CFE-842B-9D767DBD770C}" srcOrd="0" destOrd="0" presId="urn:microsoft.com/office/officeart/2005/8/layout/radial6"/>
    <dgm:cxn modelId="{2BB724E7-2727-423C-B642-96002E48320D}" srcId="{393BE672-24F0-43DD-A801-42C75DD42230}" destId="{4BF1F127-CACF-41A0-9B04-58FAA0AF92D5}" srcOrd="0" destOrd="0" parTransId="{87695663-EB6A-43FF-BA92-5FFE0474A9C1}" sibTransId="{FCCE3FE7-A001-4A92-9B6F-F297B182BC66}"/>
    <dgm:cxn modelId="{E07287AB-7D8C-492E-847E-59868E470330}" type="presOf" srcId="{CC89A52B-01C6-4DF7-8F6B-E347C1EA5905}" destId="{31AD4DB7-D131-489A-B197-25EF51006F1F}" srcOrd="0" destOrd="0" presId="urn:microsoft.com/office/officeart/2005/8/layout/radial6"/>
    <dgm:cxn modelId="{6F03063D-7BA3-4395-BB71-FB449B721451}" srcId="{393BE672-24F0-43DD-A801-42C75DD42230}" destId="{E3882C37-8237-49D0-A93E-18FEE8C50DA9}" srcOrd="3" destOrd="0" parTransId="{2A7650DF-552E-402C-B66C-FC8F77BA28FC}" sibTransId="{718513D6-3441-41BF-B7B3-D25AE24498AC}"/>
    <dgm:cxn modelId="{D24D588D-7EE6-49E2-B918-00D9DDF7A0EA}" type="presOf" srcId="{08E36216-269D-49ED-98DC-16D901E6A08A}" destId="{DE7FB421-C424-465F-A877-6594EAE92491}" srcOrd="0" destOrd="0" presId="urn:microsoft.com/office/officeart/2005/8/layout/radial6"/>
    <dgm:cxn modelId="{7BB54B50-8A40-4C0F-9124-E2FE3F572529}" type="presOf" srcId="{4BF1F127-CACF-41A0-9B04-58FAA0AF92D5}" destId="{35A557F8-42F7-437C-AB9E-C395171B0694}" srcOrd="0" destOrd="0" presId="urn:microsoft.com/office/officeart/2005/8/layout/radial6"/>
    <dgm:cxn modelId="{D170AD79-396C-4157-8000-61ABD9E316B7}" srcId="{CC89A52B-01C6-4DF7-8F6B-E347C1EA5905}" destId="{393BE672-24F0-43DD-A801-42C75DD42230}" srcOrd="0" destOrd="0" parTransId="{6AFA702D-A4E6-4C58-9064-AECA0AF2196C}" sibTransId="{93F6625A-DCC1-437C-86E6-0D5122532D30}"/>
    <dgm:cxn modelId="{DC493F94-F156-4B19-B4D5-F99A06361ED1}" type="presOf" srcId="{38F54255-0511-4589-98EB-9A3F03DC91E6}" destId="{FC155ED6-4E9C-49E7-99B4-0B89CACBBA2F}" srcOrd="0" destOrd="0" presId="urn:microsoft.com/office/officeart/2005/8/layout/radial6"/>
    <dgm:cxn modelId="{C0275FE9-6147-4682-85C7-4B463635E19E}" type="presOf" srcId="{A73F8F08-E163-4AC6-8D50-1C806811B7D9}" destId="{3947D0B7-7740-4CF3-A09C-F3F34CB17D8D}" srcOrd="0" destOrd="0" presId="urn:microsoft.com/office/officeart/2005/8/layout/radial6"/>
    <dgm:cxn modelId="{81C43DE9-950F-4242-AD55-35223F753602}" type="presParOf" srcId="{31AD4DB7-D131-489A-B197-25EF51006F1F}" destId="{57E66F7B-4218-437E-B6F9-1928CEB598DB}" srcOrd="0" destOrd="0" presId="urn:microsoft.com/office/officeart/2005/8/layout/radial6"/>
    <dgm:cxn modelId="{8F4BBE94-BE38-43C0-9732-8586A35F30C3}" type="presParOf" srcId="{31AD4DB7-D131-489A-B197-25EF51006F1F}" destId="{35A557F8-42F7-437C-AB9E-C395171B0694}" srcOrd="1" destOrd="0" presId="urn:microsoft.com/office/officeart/2005/8/layout/radial6"/>
    <dgm:cxn modelId="{9996C489-A810-487D-AFFD-C8096E7988DD}" type="presParOf" srcId="{31AD4DB7-D131-489A-B197-25EF51006F1F}" destId="{0CFAC8A8-0EBF-4F09-99B2-F1076F553C6D}" srcOrd="2" destOrd="0" presId="urn:microsoft.com/office/officeart/2005/8/layout/radial6"/>
    <dgm:cxn modelId="{347F3011-4780-4FD4-BC78-A35BA2949594}" type="presParOf" srcId="{31AD4DB7-D131-489A-B197-25EF51006F1F}" destId="{626DA918-1C8F-4FAB-96F4-B1AAD3C5CDA2}" srcOrd="3" destOrd="0" presId="urn:microsoft.com/office/officeart/2005/8/layout/radial6"/>
    <dgm:cxn modelId="{7A741195-BFA6-4812-8E55-39F4B9927612}" type="presParOf" srcId="{31AD4DB7-D131-489A-B197-25EF51006F1F}" destId="{FC155ED6-4E9C-49E7-99B4-0B89CACBBA2F}" srcOrd="4" destOrd="0" presId="urn:microsoft.com/office/officeart/2005/8/layout/radial6"/>
    <dgm:cxn modelId="{372DA1DC-9698-46D3-889F-1DB5C594B625}" type="presParOf" srcId="{31AD4DB7-D131-489A-B197-25EF51006F1F}" destId="{9FC8E868-6928-4E6A-8D82-8F4E8F60D060}" srcOrd="5" destOrd="0" presId="urn:microsoft.com/office/officeart/2005/8/layout/radial6"/>
    <dgm:cxn modelId="{5A1386AF-F6F3-42F4-8515-8EF5199E0E34}" type="presParOf" srcId="{31AD4DB7-D131-489A-B197-25EF51006F1F}" destId="{3947D0B7-7740-4CF3-A09C-F3F34CB17D8D}" srcOrd="6" destOrd="0" presId="urn:microsoft.com/office/officeart/2005/8/layout/radial6"/>
    <dgm:cxn modelId="{DDE93BB5-3068-4D6E-B194-F80BC17A9B49}" type="presParOf" srcId="{31AD4DB7-D131-489A-B197-25EF51006F1F}" destId="{985DCBDA-DC2C-479F-8A51-94FED9319BBF}" srcOrd="7" destOrd="0" presId="urn:microsoft.com/office/officeart/2005/8/layout/radial6"/>
    <dgm:cxn modelId="{75274993-0578-458C-8BA1-7E0DB2A7FEF4}" type="presParOf" srcId="{31AD4DB7-D131-489A-B197-25EF51006F1F}" destId="{276125D0-2351-4484-B5A4-DF69DCF95F0B}" srcOrd="8" destOrd="0" presId="urn:microsoft.com/office/officeart/2005/8/layout/radial6"/>
    <dgm:cxn modelId="{1972BE47-4598-4C72-BC32-9AC45340F819}" type="presParOf" srcId="{31AD4DB7-D131-489A-B197-25EF51006F1F}" destId="{DE7FB421-C424-465F-A877-6594EAE92491}" srcOrd="9" destOrd="0" presId="urn:microsoft.com/office/officeart/2005/8/layout/radial6"/>
    <dgm:cxn modelId="{D041DB72-5358-49AE-94E8-3B1E984E023F}" type="presParOf" srcId="{31AD4DB7-D131-489A-B197-25EF51006F1F}" destId="{95D84312-2662-4253-90EB-106493AB831B}" srcOrd="10" destOrd="0" presId="urn:microsoft.com/office/officeart/2005/8/layout/radial6"/>
    <dgm:cxn modelId="{3A070043-5DBE-4A8D-A19C-747705623AEB}" type="presParOf" srcId="{31AD4DB7-D131-489A-B197-25EF51006F1F}" destId="{F1809133-6665-44B2-B18B-726C260506F9}" srcOrd="11" destOrd="0" presId="urn:microsoft.com/office/officeart/2005/8/layout/radial6"/>
    <dgm:cxn modelId="{AED6C3E8-93D4-41B6-8711-381D9473E533}" type="presParOf" srcId="{31AD4DB7-D131-489A-B197-25EF51006F1F}" destId="{09CE76B5-36D0-4CFE-842B-9D767DBD770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9AAE69-C975-4DE9-9E97-8BCEDCDBE0CC}">
      <dsp:nvSpPr>
        <dsp:cNvPr id="0" name=""/>
        <dsp:cNvSpPr/>
      </dsp:nvSpPr>
      <dsp:spPr>
        <a:xfrm>
          <a:off x="1991030" y="667098"/>
          <a:ext cx="4442875" cy="4442875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B69BCF-8EE6-47C2-8C02-75623563D7A7}">
      <dsp:nvSpPr>
        <dsp:cNvPr id="0" name=""/>
        <dsp:cNvSpPr/>
      </dsp:nvSpPr>
      <dsp:spPr>
        <a:xfrm>
          <a:off x="1991030" y="667098"/>
          <a:ext cx="4442875" cy="4442875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97857A-6B15-45FB-9B62-5E8F3D612AC1}">
      <dsp:nvSpPr>
        <dsp:cNvPr id="0" name=""/>
        <dsp:cNvSpPr/>
      </dsp:nvSpPr>
      <dsp:spPr>
        <a:xfrm>
          <a:off x="1991030" y="667098"/>
          <a:ext cx="4442875" cy="4442875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39FCA8-C358-48D4-87F5-86F81324CF99}">
      <dsp:nvSpPr>
        <dsp:cNvPr id="0" name=""/>
        <dsp:cNvSpPr/>
      </dsp:nvSpPr>
      <dsp:spPr>
        <a:xfrm>
          <a:off x="1991030" y="667098"/>
          <a:ext cx="4442875" cy="4442875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0AF32D-45A8-41CA-88FE-F61E07AE1F00}">
      <dsp:nvSpPr>
        <dsp:cNvPr id="0" name=""/>
        <dsp:cNvSpPr/>
      </dsp:nvSpPr>
      <dsp:spPr>
        <a:xfrm>
          <a:off x="1991030" y="667098"/>
          <a:ext cx="4442875" cy="4442875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F3ABAC-C387-47E2-9336-A94F1C6CA7F3}">
      <dsp:nvSpPr>
        <dsp:cNvPr id="0" name=""/>
        <dsp:cNvSpPr/>
      </dsp:nvSpPr>
      <dsp:spPr>
        <a:xfrm>
          <a:off x="3058628" y="1765027"/>
          <a:ext cx="2307679" cy="22470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3">
                  <a:lumMod val="50000"/>
                </a:schemeClr>
              </a:solidFill>
            </a:rPr>
            <a:t>Créativité</a:t>
          </a:r>
          <a:endParaRPr lang="fr-FR" sz="2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58628" y="1765027"/>
        <a:ext cx="2307679" cy="2247017"/>
      </dsp:txXfrm>
    </dsp:sp>
    <dsp:sp modelId="{50919763-6A48-4882-ADA4-9A3B6D3EC00D}">
      <dsp:nvSpPr>
        <dsp:cNvPr id="0" name=""/>
        <dsp:cNvSpPr/>
      </dsp:nvSpPr>
      <dsp:spPr>
        <a:xfrm>
          <a:off x="3496883" y="3035"/>
          <a:ext cx="1431169" cy="14311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Type de jeu</a:t>
          </a:r>
          <a:endParaRPr lang="fr-FR" sz="1800" b="1" kern="1200" dirty="0"/>
        </a:p>
      </dsp:txBody>
      <dsp:txXfrm>
        <a:off x="3496883" y="3035"/>
        <a:ext cx="1431169" cy="1431169"/>
      </dsp:txXfrm>
    </dsp:sp>
    <dsp:sp modelId="{36495099-080E-4130-B3C7-0D2AD70FE56B}">
      <dsp:nvSpPr>
        <dsp:cNvPr id="0" name=""/>
        <dsp:cNvSpPr/>
      </dsp:nvSpPr>
      <dsp:spPr>
        <a:xfrm>
          <a:off x="5560595" y="1502410"/>
          <a:ext cx="1431169" cy="14311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hlinkClick xmlns:r="http://schemas.openxmlformats.org/officeDocument/2006/relationships" r:id="" action="ppaction://hlinksldjump"/>
            </a:rPr>
            <a:t>Titre du jeu</a:t>
          </a:r>
          <a:endParaRPr lang="fr-FR" sz="1800" b="1" kern="1200" dirty="0"/>
        </a:p>
      </dsp:txBody>
      <dsp:txXfrm>
        <a:off x="5560595" y="1502410"/>
        <a:ext cx="1431169" cy="1431169"/>
      </dsp:txXfrm>
    </dsp:sp>
    <dsp:sp modelId="{5AE5F9E8-514C-4E95-8656-38FDA114B6A6}">
      <dsp:nvSpPr>
        <dsp:cNvPr id="0" name=""/>
        <dsp:cNvSpPr/>
      </dsp:nvSpPr>
      <dsp:spPr>
        <a:xfrm>
          <a:off x="4772327" y="3928449"/>
          <a:ext cx="1431169" cy="14311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hlinkClick xmlns:r="http://schemas.openxmlformats.org/officeDocument/2006/relationships" r:id="" action="ppaction://hlinksldjump"/>
            </a:rPr>
            <a:t>Plateau de jeu</a:t>
          </a:r>
          <a:endParaRPr lang="fr-FR" sz="1800" b="1" kern="1200" dirty="0"/>
        </a:p>
      </dsp:txBody>
      <dsp:txXfrm>
        <a:off x="4772327" y="3928449"/>
        <a:ext cx="1431169" cy="1431169"/>
      </dsp:txXfrm>
    </dsp:sp>
    <dsp:sp modelId="{22D084C9-4D9E-477E-9EE5-3598C113C1D2}">
      <dsp:nvSpPr>
        <dsp:cNvPr id="0" name=""/>
        <dsp:cNvSpPr/>
      </dsp:nvSpPr>
      <dsp:spPr>
        <a:xfrm>
          <a:off x="2221438" y="3928449"/>
          <a:ext cx="1431169" cy="14311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hlinkClick xmlns:r="http://schemas.openxmlformats.org/officeDocument/2006/relationships" r:id="" action="ppaction://hlinksldjump"/>
            </a:rPr>
            <a:t>Cartes</a:t>
          </a:r>
          <a:endParaRPr lang="fr-FR" sz="1800" b="1" kern="1200" dirty="0"/>
        </a:p>
      </dsp:txBody>
      <dsp:txXfrm>
        <a:off x="2221438" y="3928449"/>
        <a:ext cx="1431169" cy="1431169"/>
      </dsp:txXfrm>
    </dsp:sp>
    <dsp:sp modelId="{66141489-A5BF-4EEB-988B-18CAD0CCBCE3}">
      <dsp:nvSpPr>
        <dsp:cNvPr id="0" name=""/>
        <dsp:cNvSpPr/>
      </dsp:nvSpPr>
      <dsp:spPr>
        <a:xfrm>
          <a:off x="1433170" y="1502410"/>
          <a:ext cx="1431169" cy="14311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Création </a:t>
          </a:r>
          <a:r>
            <a:rPr lang="fr-FR" sz="1200" b="1" kern="1200" dirty="0" smtClean="0"/>
            <a:t>personnelle</a:t>
          </a:r>
          <a:endParaRPr lang="fr-FR" sz="1200" b="1" kern="1200" dirty="0"/>
        </a:p>
      </dsp:txBody>
      <dsp:txXfrm>
        <a:off x="1433170" y="1502410"/>
        <a:ext cx="1431169" cy="14311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B69BCF-8EE6-47C2-8C02-75623563D7A7}">
      <dsp:nvSpPr>
        <dsp:cNvPr id="0" name=""/>
        <dsp:cNvSpPr/>
      </dsp:nvSpPr>
      <dsp:spPr>
        <a:xfrm>
          <a:off x="1934571" y="661944"/>
          <a:ext cx="4411777" cy="4411777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39FCA8-C358-48D4-87F5-86F81324CF99}">
      <dsp:nvSpPr>
        <dsp:cNvPr id="0" name=""/>
        <dsp:cNvSpPr/>
      </dsp:nvSpPr>
      <dsp:spPr>
        <a:xfrm>
          <a:off x="1934571" y="661944"/>
          <a:ext cx="4411777" cy="4411777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0AF32D-45A8-41CA-88FE-F61E07AE1F00}">
      <dsp:nvSpPr>
        <dsp:cNvPr id="0" name=""/>
        <dsp:cNvSpPr/>
      </dsp:nvSpPr>
      <dsp:spPr>
        <a:xfrm>
          <a:off x="1934571" y="661944"/>
          <a:ext cx="4411777" cy="4411777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F3ABAC-C387-47E2-9336-A94F1C6CA7F3}">
      <dsp:nvSpPr>
        <dsp:cNvPr id="0" name=""/>
        <dsp:cNvSpPr/>
      </dsp:nvSpPr>
      <dsp:spPr>
        <a:xfrm>
          <a:off x="2993793" y="1751308"/>
          <a:ext cx="2293332" cy="22330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3">
                  <a:lumMod val="50000"/>
                </a:schemeClr>
              </a:solidFill>
            </a:rPr>
            <a:t>Humour</a:t>
          </a:r>
          <a:endParaRPr lang="fr-FR" sz="2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993793" y="1751308"/>
        <a:ext cx="2293332" cy="2233048"/>
      </dsp:txXfrm>
    </dsp:sp>
    <dsp:sp modelId="{50919763-6A48-4882-ADA4-9A3B6D3EC00D}">
      <dsp:nvSpPr>
        <dsp:cNvPr id="0" name=""/>
        <dsp:cNvSpPr/>
      </dsp:nvSpPr>
      <dsp:spPr>
        <a:xfrm>
          <a:off x="3429323" y="2010"/>
          <a:ext cx="1422272" cy="14222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hlinkClick xmlns:r="http://schemas.openxmlformats.org/officeDocument/2006/relationships" r:id="" action="ppaction://hlinksldjump"/>
            </a:rPr>
            <a:t>Personnages</a:t>
          </a:r>
          <a:endParaRPr lang="fr-FR" sz="1400" b="1" kern="1200" dirty="0"/>
        </a:p>
      </dsp:txBody>
      <dsp:txXfrm>
        <a:off x="3429323" y="2010"/>
        <a:ext cx="1422272" cy="1422272"/>
      </dsp:txXfrm>
    </dsp:sp>
    <dsp:sp modelId="{36495099-080E-4130-B3C7-0D2AD70FE56B}">
      <dsp:nvSpPr>
        <dsp:cNvPr id="0" name=""/>
        <dsp:cNvSpPr/>
      </dsp:nvSpPr>
      <dsp:spPr>
        <a:xfrm>
          <a:off x="5295337" y="3234040"/>
          <a:ext cx="1422272" cy="14222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hlinkClick xmlns:r="http://schemas.openxmlformats.org/officeDocument/2006/relationships" r:id="" action="ppaction://hlinksldjump"/>
            </a:rPr>
            <a:t>Cartes</a:t>
          </a:r>
          <a:endParaRPr lang="fr-FR" sz="1800" b="1" kern="1200" dirty="0"/>
        </a:p>
      </dsp:txBody>
      <dsp:txXfrm>
        <a:off x="5295337" y="3234040"/>
        <a:ext cx="1422272" cy="1422272"/>
      </dsp:txXfrm>
    </dsp:sp>
    <dsp:sp modelId="{22D084C9-4D9E-477E-9EE5-3598C113C1D2}">
      <dsp:nvSpPr>
        <dsp:cNvPr id="0" name=""/>
        <dsp:cNvSpPr/>
      </dsp:nvSpPr>
      <dsp:spPr>
        <a:xfrm>
          <a:off x="1563310" y="3234040"/>
          <a:ext cx="1422272" cy="14222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Titre du jeu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1563310" y="3234040"/>
        <a:ext cx="1422272" cy="14222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B69BCF-8EE6-47C2-8C02-75623563D7A7}">
      <dsp:nvSpPr>
        <dsp:cNvPr id="0" name=""/>
        <dsp:cNvSpPr/>
      </dsp:nvSpPr>
      <dsp:spPr>
        <a:xfrm>
          <a:off x="2097954" y="581560"/>
          <a:ext cx="3879330" cy="3879330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39FCA8-C358-48D4-87F5-86F81324CF99}">
      <dsp:nvSpPr>
        <dsp:cNvPr id="0" name=""/>
        <dsp:cNvSpPr/>
      </dsp:nvSpPr>
      <dsp:spPr>
        <a:xfrm>
          <a:off x="2097954" y="581560"/>
          <a:ext cx="3879330" cy="3879330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0AF32D-45A8-41CA-88FE-F61E07AE1F00}">
      <dsp:nvSpPr>
        <dsp:cNvPr id="0" name=""/>
        <dsp:cNvSpPr/>
      </dsp:nvSpPr>
      <dsp:spPr>
        <a:xfrm>
          <a:off x="2097954" y="581560"/>
          <a:ext cx="3879330" cy="3879330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F3ABAC-C387-47E2-9336-A94F1C6CA7F3}">
      <dsp:nvSpPr>
        <dsp:cNvPr id="0" name=""/>
        <dsp:cNvSpPr/>
      </dsp:nvSpPr>
      <dsp:spPr>
        <a:xfrm>
          <a:off x="3029583" y="1539687"/>
          <a:ext cx="2016072" cy="19630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3">
                  <a:lumMod val="50000"/>
                </a:schemeClr>
              </a:solidFill>
            </a:rPr>
            <a:t>Réflexion rapide</a:t>
          </a:r>
          <a:endParaRPr lang="fr-FR" sz="2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29583" y="1539687"/>
        <a:ext cx="2016072" cy="1963076"/>
      </dsp:txXfrm>
    </dsp:sp>
    <dsp:sp modelId="{50919763-6A48-4882-ADA4-9A3B6D3EC00D}">
      <dsp:nvSpPr>
        <dsp:cNvPr id="0" name=""/>
        <dsp:cNvSpPr/>
      </dsp:nvSpPr>
      <dsp:spPr>
        <a:xfrm>
          <a:off x="3412459" y="1411"/>
          <a:ext cx="1250321" cy="12503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hlinkClick xmlns:r="http://schemas.openxmlformats.org/officeDocument/2006/relationships" r:id="" action="ppaction://hlinksldjump"/>
            </a:rPr>
            <a:t>Liberté</a:t>
          </a:r>
          <a:endParaRPr lang="fr-FR" sz="1800" b="1" kern="1200" dirty="0"/>
        </a:p>
      </dsp:txBody>
      <dsp:txXfrm>
        <a:off x="3412459" y="1411"/>
        <a:ext cx="1250321" cy="1250321"/>
      </dsp:txXfrm>
    </dsp:sp>
    <dsp:sp modelId="{36495099-080E-4130-B3C7-0D2AD70FE56B}">
      <dsp:nvSpPr>
        <dsp:cNvPr id="0" name=""/>
        <dsp:cNvSpPr/>
      </dsp:nvSpPr>
      <dsp:spPr>
        <a:xfrm>
          <a:off x="5053277" y="2843392"/>
          <a:ext cx="1250321" cy="12503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Autonomie</a:t>
          </a:r>
          <a:endParaRPr lang="fr-FR" sz="1400" b="1" kern="1200" dirty="0"/>
        </a:p>
      </dsp:txBody>
      <dsp:txXfrm>
        <a:off x="5053277" y="2843392"/>
        <a:ext cx="1250321" cy="1250321"/>
      </dsp:txXfrm>
    </dsp:sp>
    <dsp:sp modelId="{22D084C9-4D9E-477E-9EE5-3598C113C1D2}">
      <dsp:nvSpPr>
        <dsp:cNvPr id="0" name=""/>
        <dsp:cNvSpPr/>
      </dsp:nvSpPr>
      <dsp:spPr>
        <a:xfrm>
          <a:off x="1771641" y="2843392"/>
          <a:ext cx="1250321" cy="12503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complexité</a:t>
          </a:r>
          <a:endParaRPr lang="fr-FR" sz="1400" b="1" kern="1200" dirty="0"/>
        </a:p>
      </dsp:txBody>
      <dsp:txXfrm>
        <a:off x="1771641" y="2843392"/>
        <a:ext cx="1250321" cy="12503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7FB421-C424-465F-A877-6594EAE92491}">
      <dsp:nvSpPr>
        <dsp:cNvPr id="0" name=""/>
        <dsp:cNvSpPr/>
      </dsp:nvSpPr>
      <dsp:spPr>
        <a:xfrm>
          <a:off x="1486033" y="666603"/>
          <a:ext cx="4444757" cy="4444757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47D0B7-7740-4CF3-A09C-F3F34CB17D8D}">
      <dsp:nvSpPr>
        <dsp:cNvPr id="0" name=""/>
        <dsp:cNvSpPr/>
      </dsp:nvSpPr>
      <dsp:spPr>
        <a:xfrm>
          <a:off x="1486033" y="666603"/>
          <a:ext cx="4444757" cy="4444757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6DA918-1C8F-4FAB-96F4-B1AAD3C5CDA2}">
      <dsp:nvSpPr>
        <dsp:cNvPr id="0" name=""/>
        <dsp:cNvSpPr/>
      </dsp:nvSpPr>
      <dsp:spPr>
        <a:xfrm>
          <a:off x="1486033" y="666603"/>
          <a:ext cx="4444757" cy="4444757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E66F7B-4218-437E-B6F9-1928CEB598DB}">
      <dsp:nvSpPr>
        <dsp:cNvPr id="0" name=""/>
        <dsp:cNvSpPr/>
      </dsp:nvSpPr>
      <dsp:spPr>
        <a:xfrm>
          <a:off x="2685339" y="1865909"/>
          <a:ext cx="2046145" cy="204614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>
              <a:solidFill>
                <a:schemeClr val="accent6">
                  <a:lumMod val="50000"/>
                </a:schemeClr>
              </a:solidFill>
            </a:rPr>
            <a:t>Suivre des consignes</a:t>
          </a:r>
          <a:endParaRPr lang="fr-FR" sz="2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685339" y="1865909"/>
        <a:ext cx="2046145" cy="2046145"/>
      </dsp:txXfrm>
    </dsp:sp>
    <dsp:sp modelId="{35A557F8-42F7-437C-AB9E-C395171B0694}">
      <dsp:nvSpPr>
        <dsp:cNvPr id="0" name=""/>
        <dsp:cNvSpPr/>
      </dsp:nvSpPr>
      <dsp:spPr>
        <a:xfrm>
          <a:off x="2992261" y="2015"/>
          <a:ext cx="1432301" cy="143230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Bien les comprendre</a:t>
          </a:r>
          <a:endParaRPr lang="fr-FR" sz="1500" b="1" kern="1200" dirty="0"/>
        </a:p>
      </dsp:txBody>
      <dsp:txXfrm>
        <a:off x="2992261" y="2015"/>
        <a:ext cx="1432301" cy="1432301"/>
      </dsp:txXfrm>
    </dsp:sp>
    <dsp:sp modelId="{FC155ED6-4E9C-49E7-99B4-0B89CACBBA2F}">
      <dsp:nvSpPr>
        <dsp:cNvPr id="0" name=""/>
        <dsp:cNvSpPr/>
      </dsp:nvSpPr>
      <dsp:spPr>
        <a:xfrm>
          <a:off x="4872242" y="3258239"/>
          <a:ext cx="1432301" cy="143230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Leur donner du sens</a:t>
          </a:r>
          <a:endParaRPr lang="fr-FR" sz="1500" b="1" kern="1200" dirty="0"/>
        </a:p>
      </dsp:txBody>
      <dsp:txXfrm>
        <a:off x="4872242" y="3258239"/>
        <a:ext cx="1432301" cy="1432301"/>
      </dsp:txXfrm>
    </dsp:sp>
    <dsp:sp modelId="{985DCBDA-DC2C-479F-8A51-94FED9319BBF}">
      <dsp:nvSpPr>
        <dsp:cNvPr id="0" name=""/>
        <dsp:cNvSpPr/>
      </dsp:nvSpPr>
      <dsp:spPr>
        <a:xfrm>
          <a:off x="1112279" y="3258239"/>
          <a:ext cx="1432301" cy="143230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Ne pas s’égarer</a:t>
          </a:r>
          <a:endParaRPr lang="fr-FR" sz="1500" b="1" kern="1200" dirty="0"/>
        </a:p>
      </dsp:txBody>
      <dsp:txXfrm>
        <a:off x="1112279" y="3258239"/>
        <a:ext cx="1432301" cy="14323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CE76B5-36D0-4CFE-842B-9D767DBD770C}">
      <dsp:nvSpPr>
        <dsp:cNvPr id="0" name=""/>
        <dsp:cNvSpPr/>
      </dsp:nvSpPr>
      <dsp:spPr>
        <a:xfrm>
          <a:off x="1711443" y="631323"/>
          <a:ext cx="4209961" cy="4209961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FB421-C424-465F-A877-6594EAE92491}">
      <dsp:nvSpPr>
        <dsp:cNvPr id="0" name=""/>
        <dsp:cNvSpPr/>
      </dsp:nvSpPr>
      <dsp:spPr>
        <a:xfrm>
          <a:off x="1711443" y="631323"/>
          <a:ext cx="4209961" cy="4209961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47D0B7-7740-4CF3-A09C-F3F34CB17D8D}">
      <dsp:nvSpPr>
        <dsp:cNvPr id="0" name=""/>
        <dsp:cNvSpPr/>
      </dsp:nvSpPr>
      <dsp:spPr>
        <a:xfrm>
          <a:off x="1711443" y="631323"/>
          <a:ext cx="4209961" cy="4209961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6DA918-1C8F-4FAB-96F4-B1AAD3C5CDA2}">
      <dsp:nvSpPr>
        <dsp:cNvPr id="0" name=""/>
        <dsp:cNvSpPr/>
      </dsp:nvSpPr>
      <dsp:spPr>
        <a:xfrm>
          <a:off x="1711443" y="631323"/>
          <a:ext cx="4209961" cy="4209961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E66F7B-4218-437E-B6F9-1928CEB598DB}">
      <dsp:nvSpPr>
        <dsp:cNvPr id="0" name=""/>
        <dsp:cNvSpPr/>
      </dsp:nvSpPr>
      <dsp:spPr>
        <a:xfrm>
          <a:off x="2847410" y="1767290"/>
          <a:ext cx="1938027" cy="19380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>
              <a:solidFill>
                <a:schemeClr val="accent6">
                  <a:lumMod val="50000"/>
                </a:schemeClr>
              </a:solidFill>
            </a:rPr>
            <a:t>Travailler à plusieurs</a:t>
          </a:r>
          <a:endParaRPr lang="fr-FR" sz="2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47410" y="1767290"/>
        <a:ext cx="1938027" cy="1938027"/>
      </dsp:txXfrm>
    </dsp:sp>
    <dsp:sp modelId="{35A557F8-42F7-437C-AB9E-C395171B0694}">
      <dsp:nvSpPr>
        <dsp:cNvPr id="0" name=""/>
        <dsp:cNvSpPr/>
      </dsp:nvSpPr>
      <dsp:spPr>
        <a:xfrm>
          <a:off x="3138114" y="1851"/>
          <a:ext cx="1356619" cy="135661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Constitution équipes</a:t>
          </a:r>
          <a:endParaRPr lang="fr-FR" sz="1400" b="1" kern="1200" dirty="0"/>
        </a:p>
      </dsp:txBody>
      <dsp:txXfrm>
        <a:off x="3138114" y="1851"/>
        <a:ext cx="1356619" cy="1356619"/>
      </dsp:txXfrm>
    </dsp:sp>
    <dsp:sp modelId="{FC155ED6-4E9C-49E7-99B4-0B89CACBBA2F}">
      <dsp:nvSpPr>
        <dsp:cNvPr id="0" name=""/>
        <dsp:cNvSpPr/>
      </dsp:nvSpPr>
      <dsp:spPr>
        <a:xfrm>
          <a:off x="5194256" y="2057994"/>
          <a:ext cx="1356619" cy="135661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Argumenter</a:t>
          </a:r>
          <a:endParaRPr lang="fr-FR" sz="1400" b="1" kern="1200" dirty="0"/>
        </a:p>
      </dsp:txBody>
      <dsp:txXfrm>
        <a:off x="5194256" y="2057994"/>
        <a:ext cx="1356619" cy="1356619"/>
      </dsp:txXfrm>
    </dsp:sp>
    <dsp:sp modelId="{985DCBDA-DC2C-479F-8A51-94FED9319BBF}">
      <dsp:nvSpPr>
        <dsp:cNvPr id="0" name=""/>
        <dsp:cNvSpPr/>
      </dsp:nvSpPr>
      <dsp:spPr>
        <a:xfrm>
          <a:off x="3138114" y="4114136"/>
          <a:ext cx="1356619" cy="135661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Ecouter</a:t>
          </a:r>
          <a:endParaRPr lang="fr-FR" sz="1400" b="1" kern="1200" dirty="0"/>
        </a:p>
      </dsp:txBody>
      <dsp:txXfrm>
        <a:off x="3138114" y="4114136"/>
        <a:ext cx="1356619" cy="1356619"/>
      </dsp:txXfrm>
    </dsp:sp>
    <dsp:sp modelId="{95D84312-2662-4253-90EB-106493AB831B}">
      <dsp:nvSpPr>
        <dsp:cNvPr id="0" name=""/>
        <dsp:cNvSpPr/>
      </dsp:nvSpPr>
      <dsp:spPr>
        <a:xfrm>
          <a:off x="1081971" y="2057994"/>
          <a:ext cx="1356619" cy="135661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S’exprimer</a:t>
          </a:r>
          <a:endParaRPr lang="fr-FR" sz="1400" b="1" kern="1200" dirty="0"/>
        </a:p>
      </dsp:txBody>
      <dsp:txXfrm>
        <a:off x="1081971" y="2057994"/>
        <a:ext cx="1356619" cy="135661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CE76B5-36D0-4CFE-842B-9D767DBD770C}">
      <dsp:nvSpPr>
        <dsp:cNvPr id="0" name=""/>
        <dsp:cNvSpPr/>
      </dsp:nvSpPr>
      <dsp:spPr>
        <a:xfrm>
          <a:off x="1638940" y="630828"/>
          <a:ext cx="4210950" cy="421095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FB421-C424-465F-A877-6594EAE92491}">
      <dsp:nvSpPr>
        <dsp:cNvPr id="0" name=""/>
        <dsp:cNvSpPr/>
      </dsp:nvSpPr>
      <dsp:spPr>
        <a:xfrm>
          <a:off x="1638940" y="630828"/>
          <a:ext cx="4210950" cy="421095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47D0B7-7740-4CF3-A09C-F3F34CB17D8D}">
      <dsp:nvSpPr>
        <dsp:cNvPr id="0" name=""/>
        <dsp:cNvSpPr/>
      </dsp:nvSpPr>
      <dsp:spPr>
        <a:xfrm>
          <a:off x="1638940" y="630828"/>
          <a:ext cx="4210950" cy="421095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6DA918-1C8F-4FAB-96F4-B1AAD3C5CDA2}">
      <dsp:nvSpPr>
        <dsp:cNvPr id="0" name=""/>
        <dsp:cNvSpPr/>
      </dsp:nvSpPr>
      <dsp:spPr>
        <a:xfrm>
          <a:off x="1638940" y="630828"/>
          <a:ext cx="4210950" cy="421095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E66F7B-4218-437E-B6F9-1928CEB598DB}">
      <dsp:nvSpPr>
        <dsp:cNvPr id="0" name=""/>
        <dsp:cNvSpPr/>
      </dsp:nvSpPr>
      <dsp:spPr>
        <a:xfrm>
          <a:off x="2775402" y="1767290"/>
          <a:ext cx="1938027" cy="19380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accent6">
                  <a:lumMod val="50000"/>
                </a:schemeClr>
              </a:solidFill>
            </a:rPr>
            <a:t>Rédiger</a:t>
          </a:r>
          <a:endParaRPr lang="fr-FR" sz="3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775402" y="1767290"/>
        <a:ext cx="1938027" cy="1938027"/>
      </dsp:txXfrm>
    </dsp:sp>
    <dsp:sp modelId="{35A557F8-42F7-437C-AB9E-C395171B0694}">
      <dsp:nvSpPr>
        <dsp:cNvPr id="0" name=""/>
        <dsp:cNvSpPr/>
      </dsp:nvSpPr>
      <dsp:spPr>
        <a:xfrm>
          <a:off x="3066106" y="1357"/>
          <a:ext cx="1356619" cy="135661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Donner du sens</a:t>
          </a:r>
          <a:endParaRPr lang="fr-FR" sz="1600" b="1" kern="1200" dirty="0"/>
        </a:p>
      </dsp:txBody>
      <dsp:txXfrm>
        <a:off x="3066106" y="1357"/>
        <a:ext cx="1356619" cy="1356619"/>
      </dsp:txXfrm>
    </dsp:sp>
    <dsp:sp modelId="{FC155ED6-4E9C-49E7-99B4-0B89CACBBA2F}">
      <dsp:nvSpPr>
        <dsp:cNvPr id="0" name=""/>
        <dsp:cNvSpPr/>
      </dsp:nvSpPr>
      <dsp:spPr>
        <a:xfrm>
          <a:off x="5122743" y="2057994"/>
          <a:ext cx="1356619" cy="135661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Motiver</a:t>
          </a:r>
          <a:endParaRPr lang="fr-FR" sz="1600" b="1" kern="1200" dirty="0"/>
        </a:p>
      </dsp:txBody>
      <dsp:txXfrm>
        <a:off x="5122743" y="2057994"/>
        <a:ext cx="1356619" cy="1356619"/>
      </dsp:txXfrm>
    </dsp:sp>
    <dsp:sp modelId="{985DCBDA-DC2C-479F-8A51-94FED9319BBF}">
      <dsp:nvSpPr>
        <dsp:cNvPr id="0" name=""/>
        <dsp:cNvSpPr/>
      </dsp:nvSpPr>
      <dsp:spPr>
        <a:xfrm>
          <a:off x="3066106" y="4114631"/>
          <a:ext cx="1356619" cy="135661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hlinkClick xmlns:r="http://schemas.openxmlformats.org/officeDocument/2006/relationships" r:id="" action="ppaction://hlinksldjump"/>
            </a:rPr>
            <a:t>Identifier les objectifs attendus</a:t>
          </a:r>
          <a:endParaRPr lang="fr-FR" sz="1600" b="1" kern="1200" dirty="0"/>
        </a:p>
      </dsp:txBody>
      <dsp:txXfrm>
        <a:off x="3066106" y="4114631"/>
        <a:ext cx="1356619" cy="1356619"/>
      </dsp:txXfrm>
    </dsp:sp>
    <dsp:sp modelId="{95D84312-2662-4253-90EB-106493AB831B}">
      <dsp:nvSpPr>
        <dsp:cNvPr id="0" name=""/>
        <dsp:cNvSpPr/>
      </dsp:nvSpPr>
      <dsp:spPr>
        <a:xfrm>
          <a:off x="1009469" y="2057994"/>
          <a:ext cx="1356619" cy="135661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hlinkClick xmlns:r="http://schemas.openxmlformats.org/officeDocument/2006/relationships" r:id="" action="ppaction://hlinksldjump"/>
            </a:rPr>
            <a:t>Rédaction organisée détaillée</a:t>
          </a:r>
          <a:endParaRPr lang="fr-FR" sz="1600" b="1" kern="1200" dirty="0"/>
        </a:p>
      </dsp:txBody>
      <dsp:txXfrm>
        <a:off x="1009469" y="2057994"/>
        <a:ext cx="1356619" cy="135661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CE76B5-36D0-4CFE-842B-9D767DBD770C}">
      <dsp:nvSpPr>
        <dsp:cNvPr id="0" name=""/>
        <dsp:cNvSpPr/>
      </dsp:nvSpPr>
      <dsp:spPr>
        <a:xfrm>
          <a:off x="1658821" y="614705"/>
          <a:ext cx="4099180" cy="4099180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FB421-C424-465F-A877-6594EAE92491}">
      <dsp:nvSpPr>
        <dsp:cNvPr id="0" name=""/>
        <dsp:cNvSpPr/>
      </dsp:nvSpPr>
      <dsp:spPr>
        <a:xfrm>
          <a:off x="1658821" y="614705"/>
          <a:ext cx="4099180" cy="4099180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47D0B7-7740-4CF3-A09C-F3F34CB17D8D}">
      <dsp:nvSpPr>
        <dsp:cNvPr id="0" name=""/>
        <dsp:cNvSpPr/>
      </dsp:nvSpPr>
      <dsp:spPr>
        <a:xfrm>
          <a:off x="1658821" y="614705"/>
          <a:ext cx="4099180" cy="4099180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6DA918-1C8F-4FAB-96F4-B1AAD3C5CDA2}">
      <dsp:nvSpPr>
        <dsp:cNvPr id="0" name=""/>
        <dsp:cNvSpPr/>
      </dsp:nvSpPr>
      <dsp:spPr>
        <a:xfrm>
          <a:off x="1658821" y="614705"/>
          <a:ext cx="4099180" cy="4099180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E66F7B-4218-437E-B6F9-1928CEB598DB}">
      <dsp:nvSpPr>
        <dsp:cNvPr id="0" name=""/>
        <dsp:cNvSpPr/>
      </dsp:nvSpPr>
      <dsp:spPr>
        <a:xfrm>
          <a:off x="2765012" y="1720896"/>
          <a:ext cx="1886799" cy="188679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b="1" kern="1200" dirty="0" smtClean="0">
              <a:solidFill>
                <a:schemeClr val="accent6">
                  <a:lumMod val="50000"/>
                </a:schemeClr>
              </a:solidFill>
            </a:rPr>
            <a:t>Gestion du temps</a:t>
          </a:r>
          <a:endParaRPr lang="fr-FR" sz="3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765012" y="1720896"/>
        <a:ext cx="1886799" cy="1886799"/>
      </dsp:txXfrm>
    </dsp:sp>
    <dsp:sp modelId="{35A557F8-42F7-437C-AB9E-C395171B0694}">
      <dsp:nvSpPr>
        <dsp:cNvPr id="0" name=""/>
        <dsp:cNvSpPr/>
      </dsp:nvSpPr>
      <dsp:spPr>
        <a:xfrm>
          <a:off x="3048032" y="1873"/>
          <a:ext cx="1320759" cy="13207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Faire des choix</a:t>
          </a:r>
          <a:endParaRPr lang="fr-FR" sz="1600" b="1" kern="1200" dirty="0"/>
        </a:p>
      </dsp:txBody>
      <dsp:txXfrm>
        <a:off x="3048032" y="1873"/>
        <a:ext cx="1320759" cy="1320759"/>
      </dsp:txXfrm>
    </dsp:sp>
    <dsp:sp modelId="{FC155ED6-4E9C-49E7-99B4-0B89CACBBA2F}">
      <dsp:nvSpPr>
        <dsp:cNvPr id="0" name=""/>
        <dsp:cNvSpPr/>
      </dsp:nvSpPr>
      <dsp:spPr>
        <a:xfrm>
          <a:off x="5050075" y="2003916"/>
          <a:ext cx="1320759" cy="13207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Trier</a:t>
          </a:r>
          <a:endParaRPr lang="fr-FR" sz="1600" b="1" kern="1200" dirty="0"/>
        </a:p>
      </dsp:txBody>
      <dsp:txXfrm>
        <a:off x="5050075" y="2003916"/>
        <a:ext cx="1320759" cy="1320759"/>
      </dsp:txXfrm>
    </dsp:sp>
    <dsp:sp modelId="{985DCBDA-DC2C-479F-8A51-94FED9319BBF}">
      <dsp:nvSpPr>
        <dsp:cNvPr id="0" name=""/>
        <dsp:cNvSpPr/>
      </dsp:nvSpPr>
      <dsp:spPr>
        <a:xfrm>
          <a:off x="3048032" y="4005959"/>
          <a:ext cx="1320759" cy="13207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Organiser</a:t>
          </a:r>
          <a:endParaRPr lang="fr-FR" sz="1600" b="1" kern="1200" dirty="0"/>
        </a:p>
      </dsp:txBody>
      <dsp:txXfrm>
        <a:off x="3048032" y="4005959"/>
        <a:ext cx="1320759" cy="1320759"/>
      </dsp:txXfrm>
    </dsp:sp>
    <dsp:sp modelId="{95D84312-2662-4253-90EB-106493AB831B}">
      <dsp:nvSpPr>
        <dsp:cNvPr id="0" name=""/>
        <dsp:cNvSpPr/>
      </dsp:nvSpPr>
      <dsp:spPr>
        <a:xfrm>
          <a:off x="1045989" y="2003916"/>
          <a:ext cx="1320759" cy="13207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Obligation de produire</a:t>
          </a:r>
          <a:endParaRPr lang="fr-FR" sz="1600" b="1" kern="1200" dirty="0"/>
        </a:p>
      </dsp:txBody>
      <dsp:txXfrm>
        <a:off x="1045989" y="2003916"/>
        <a:ext cx="1320759" cy="132075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CE76B5-36D0-4CFE-842B-9D767DBD770C}">
      <dsp:nvSpPr>
        <dsp:cNvPr id="0" name=""/>
        <dsp:cNvSpPr/>
      </dsp:nvSpPr>
      <dsp:spPr>
        <a:xfrm>
          <a:off x="1747380" y="631256"/>
          <a:ext cx="4210095" cy="4210095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FB421-C424-465F-A877-6594EAE92491}">
      <dsp:nvSpPr>
        <dsp:cNvPr id="0" name=""/>
        <dsp:cNvSpPr/>
      </dsp:nvSpPr>
      <dsp:spPr>
        <a:xfrm>
          <a:off x="1747380" y="631256"/>
          <a:ext cx="4210095" cy="4210095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47D0B7-7740-4CF3-A09C-F3F34CB17D8D}">
      <dsp:nvSpPr>
        <dsp:cNvPr id="0" name=""/>
        <dsp:cNvSpPr/>
      </dsp:nvSpPr>
      <dsp:spPr>
        <a:xfrm>
          <a:off x="1747380" y="631256"/>
          <a:ext cx="4210095" cy="4210095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6DA918-1C8F-4FAB-96F4-B1AAD3C5CDA2}">
      <dsp:nvSpPr>
        <dsp:cNvPr id="0" name=""/>
        <dsp:cNvSpPr/>
      </dsp:nvSpPr>
      <dsp:spPr>
        <a:xfrm>
          <a:off x="1747380" y="631256"/>
          <a:ext cx="4210095" cy="4210095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E66F7B-4218-437E-B6F9-1928CEB598DB}">
      <dsp:nvSpPr>
        <dsp:cNvPr id="0" name=""/>
        <dsp:cNvSpPr/>
      </dsp:nvSpPr>
      <dsp:spPr>
        <a:xfrm>
          <a:off x="2883677" y="1767553"/>
          <a:ext cx="1937500" cy="193750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dirty="0" smtClean="0">
              <a:solidFill>
                <a:schemeClr val="accent6">
                  <a:lumMod val="50000"/>
                </a:schemeClr>
              </a:solidFill>
            </a:rPr>
            <a:t>Gestion des angoisses</a:t>
          </a:r>
          <a:endParaRPr lang="fr-FR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83677" y="1767553"/>
        <a:ext cx="1937500" cy="1937500"/>
      </dsp:txXfrm>
    </dsp:sp>
    <dsp:sp modelId="{35A557F8-42F7-437C-AB9E-C395171B0694}">
      <dsp:nvSpPr>
        <dsp:cNvPr id="0" name=""/>
        <dsp:cNvSpPr/>
      </dsp:nvSpPr>
      <dsp:spPr>
        <a:xfrm>
          <a:off x="3174302" y="1956"/>
          <a:ext cx="1356250" cy="135625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Pas de notes</a:t>
          </a:r>
          <a:endParaRPr lang="fr-FR" sz="1500" b="1" kern="1200" dirty="0"/>
        </a:p>
      </dsp:txBody>
      <dsp:txXfrm>
        <a:off x="3174302" y="1956"/>
        <a:ext cx="1356250" cy="1356250"/>
      </dsp:txXfrm>
    </dsp:sp>
    <dsp:sp modelId="{FC155ED6-4E9C-49E7-99B4-0B89CACBBA2F}">
      <dsp:nvSpPr>
        <dsp:cNvPr id="0" name=""/>
        <dsp:cNvSpPr/>
      </dsp:nvSpPr>
      <dsp:spPr>
        <a:xfrm>
          <a:off x="5230525" y="2058178"/>
          <a:ext cx="1356250" cy="135625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Nouveauté</a:t>
          </a:r>
          <a:endParaRPr lang="fr-FR" sz="1500" b="1" kern="1200" dirty="0"/>
        </a:p>
      </dsp:txBody>
      <dsp:txXfrm>
        <a:off x="5230525" y="2058178"/>
        <a:ext cx="1356250" cy="1356250"/>
      </dsp:txXfrm>
    </dsp:sp>
    <dsp:sp modelId="{985DCBDA-DC2C-479F-8A51-94FED9319BBF}">
      <dsp:nvSpPr>
        <dsp:cNvPr id="0" name=""/>
        <dsp:cNvSpPr/>
      </dsp:nvSpPr>
      <dsp:spPr>
        <a:xfrm>
          <a:off x="3174302" y="4114401"/>
          <a:ext cx="1356250" cy="135625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Attitude du professeur</a:t>
          </a:r>
          <a:endParaRPr lang="fr-FR" sz="1500" b="1" kern="1200" dirty="0"/>
        </a:p>
      </dsp:txBody>
      <dsp:txXfrm>
        <a:off x="3174302" y="4114401"/>
        <a:ext cx="1356250" cy="1356250"/>
      </dsp:txXfrm>
    </dsp:sp>
    <dsp:sp modelId="{95D84312-2662-4253-90EB-106493AB831B}">
      <dsp:nvSpPr>
        <dsp:cNvPr id="0" name=""/>
        <dsp:cNvSpPr/>
      </dsp:nvSpPr>
      <dsp:spPr>
        <a:xfrm>
          <a:off x="1118080" y="2058178"/>
          <a:ext cx="1356250" cy="135625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Valoriser</a:t>
          </a:r>
          <a:endParaRPr lang="fr-FR" sz="1500" b="1" kern="1200" dirty="0"/>
        </a:p>
      </dsp:txBody>
      <dsp:txXfrm>
        <a:off x="1118080" y="2058178"/>
        <a:ext cx="1356250" cy="135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F4A325-FEB9-4571-98C3-3B9E6442336B}" type="datetimeFigureOut">
              <a:rPr lang="fr-FR"/>
              <a:pPr>
                <a:defRPr/>
              </a:pPr>
              <a:t>18/09/2015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5CF00B-1512-4CD7-843A-57633B6EA4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434714-F283-4F4F-B8FA-9FF647366B8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E21314-5323-43F7-972A-05049F63045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1517A-EE1B-461F-970F-56C7EB605C7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A9BD99-402C-487A-B0EF-37A42901CAC2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5B77D8-FC1A-47EF-A6C1-5E410C9D0F38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08E8D-1EBD-4B73-8129-161835D63CF6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177178-A224-47DE-B39E-2E8EBD18B95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4C7CF-7999-4093-A3D8-FCB576F481B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E51CE-2AD6-4886-8567-FDC6E58E25C2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E51CE-2AD6-4886-8567-FDC6E58E25C2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E51CE-2AD6-4886-8567-FDC6E58E25C2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B58DBC-0A55-4B9E-933F-E6A3DCB58EFD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7E598-6604-49A5-B260-168DEED63EE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5CF00B-1512-4CD7-843A-57633B6EA43E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5CF00B-1512-4CD7-843A-57633B6EA43E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5CF00B-1512-4CD7-843A-57633B6EA43E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5CF00B-1512-4CD7-843A-57633B6EA43E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5CF00B-1512-4CD7-843A-57633B6EA43E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7E598-6604-49A5-B260-168DEED63EE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CDE93-5840-4E11-9E3E-E5EB34AD6BE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5CF00B-1512-4CD7-843A-57633B6EA43E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65736-9E21-4D68-9AFA-532DD7C8204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F82B4A-C53C-46E4-9F6A-EB5F4B564CD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AD5F36-140D-472E-A6CA-37F1F82FAFA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4494A-D4F5-4368-89E9-486BCFCD9C2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25EB1F-8075-495B-AB64-B028DE62CA4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CDE106-AB36-4434-B2A2-C94455658B3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1A046C-AF00-476C-8FF6-04636490B82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5CF00B-1512-4CD7-843A-57633B6EA43E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CFA66-5DDC-49EA-8024-43DD53CE4B7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5CF00B-1512-4CD7-843A-57633B6EA43E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23996-D33C-4136-8EA6-A8776702B64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3FE83A-F67D-41EE-9CE4-BB1F9712E2F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EBF622-A008-4DD7-A6A2-56F6D20AA7E6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777E1-DFF8-45F2-AF8D-BA721F3DA0B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D35A7-9022-45D0-AC58-97BB547D0C7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738F05-E3AE-4B7F-B5DD-230F7E7FB25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12FE7-29F1-4C33-B6FB-0FC91F9BE7E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0A7C0-F4BD-4731-8B9E-41CC35800FB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D6B254-B023-4150-9660-12D0475929B7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F59E-D044-4AC7-B180-33BCD88052D1}" type="datetimeFigureOut">
              <a:rPr lang="fr-FR"/>
              <a:pPr>
                <a:defRPr/>
              </a:pPr>
              <a:t>18/09/2015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1BDD7-75D0-41E8-A924-5FC811F6B6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32C5-9C0C-4AAD-AA61-1D8A98D2F964}" type="datetimeFigureOut">
              <a:rPr lang="fr-FR"/>
              <a:pPr>
                <a:defRPr/>
              </a:pPr>
              <a:t>18/09/2015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86A2-790B-4F1B-BB45-CB02086A6A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ECCDB-3CF3-4441-97F4-8D819AC12FBC}" type="datetimeFigureOut">
              <a:rPr lang="fr-FR"/>
              <a:pPr>
                <a:defRPr/>
              </a:pPr>
              <a:t>18/09/2015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A43A7-619F-4516-B8C3-09BC146FCD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76A3-1448-43B0-A0AD-4F55A03A5A22}" type="datetimeFigureOut">
              <a:rPr lang="fr-FR"/>
              <a:pPr>
                <a:defRPr/>
              </a:pPr>
              <a:t>18/09/2015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98607-0326-4BC5-A272-AB215A84F3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374C-BC9F-4536-909F-E2EB20C782BB}" type="datetimeFigureOut">
              <a:rPr lang="fr-FR"/>
              <a:pPr>
                <a:defRPr/>
              </a:pPr>
              <a:t>18/09/2015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5378-DCDC-4B7E-8D88-8E9579E544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6003-E496-4DAE-AE47-973B95D3C96E}" type="datetimeFigureOut">
              <a:rPr lang="fr-FR"/>
              <a:pPr>
                <a:defRPr/>
              </a:pPr>
              <a:t>18/09/2015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27119-64A3-4636-809A-221BB71B47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EE21-F836-48BA-8683-C89894CD4483}" type="datetimeFigureOut">
              <a:rPr lang="fr-FR"/>
              <a:pPr>
                <a:defRPr/>
              </a:pPr>
              <a:t>18/09/2015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B62E-6997-4536-86AB-252871984B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2FAB-7219-48E0-92A9-88EBA878FFE4}" type="datetimeFigureOut">
              <a:rPr lang="fr-FR"/>
              <a:pPr>
                <a:defRPr/>
              </a:pPr>
              <a:t>18/09/2015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1DB27-9A4E-4A40-BE27-E33D7A9AF8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0909-18D2-4F3D-ACDE-1365245307D4}" type="datetimeFigureOut">
              <a:rPr lang="fr-FR"/>
              <a:pPr>
                <a:defRPr/>
              </a:pPr>
              <a:t>18/09/2015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4BAF-0D06-4D0E-B58B-16FBC347E3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E6D3-4377-44D2-BFF6-E7F25B32C678}" type="datetimeFigureOut">
              <a:rPr lang="fr-FR"/>
              <a:pPr>
                <a:defRPr/>
              </a:pPr>
              <a:t>18/09/2015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101D-0C56-4CE0-AAD6-10AEC93D4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6336-2091-41D2-BC00-98724899C108}" type="datetimeFigureOut">
              <a:rPr lang="fr-FR"/>
              <a:pPr>
                <a:defRPr/>
              </a:pPr>
              <a:t>18/09/2015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453D-5A2B-4F8D-88E9-C4FCA02B37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8FE7B1-8A8A-4B9A-A92B-5AAA467FECD6}" type="datetimeFigureOut">
              <a:rPr lang="fr-FR"/>
              <a:pPr>
                <a:defRPr/>
              </a:pPr>
              <a:t>18/09/2015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B1DE07-6B4C-46D9-A674-1EB1BE78D9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23.xml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73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2565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petite bulle d’oxygène…..formatrice</a:t>
            </a:r>
            <a:br>
              <a:rPr lang="fr-F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F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des élèves de TS EIP</a:t>
            </a:r>
            <a:endParaRPr lang="fr-FR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Espace réservé du contenu 2"/>
          <p:cNvSpPr>
            <a:spLocks noGrp="1"/>
          </p:cNvSpPr>
          <p:nvPr>
            <p:ph idx="1"/>
          </p:nvPr>
        </p:nvSpPr>
        <p:spPr>
          <a:xfrm>
            <a:off x="5148263" y="5013325"/>
            <a:ext cx="3538537" cy="1112838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5865813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fr-FR" sz="2400" smtClean="0">
                <a:solidFill>
                  <a:srgbClr val="0070C0"/>
                </a:solidFill>
              </a:rPr>
              <a:t>Deux collègues de svt: Me Landais et Me Jourdain</a:t>
            </a:r>
          </a:p>
          <a:p>
            <a:pPr eaLnBrk="1" hangingPunct="1">
              <a:buFont typeface="Arial" charset="0"/>
              <a:buBlip>
                <a:blip r:embed="rId6"/>
              </a:buBlip>
            </a:pPr>
            <a:endParaRPr lang="fr-FR" sz="240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fr-FR" sz="2400" smtClean="0">
                <a:solidFill>
                  <a:srgbClr val="0070C0"/>
                </a:solidFill>
              </a:rPr>
              <a:t>4 élèves de la classe: 3 élèves EIP et 1 élève modérateur</a:t>
            </a:r>
          </a:p>
          <a:p>
            <a:pPr eaLnBrk="1" hangingPunct="1">
              <a:buFont typeface="Arial" charset="0"/>
              <a:buNone/>
            </a:pPr>
            <a:endParaRPr lang="fr-FR" sz="24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fr-FR" sz="2400" smtClean="0">
                <a:solidFill>
                  <a:srgbClr val="0070C0"/>
                </a:solidFill>
              </a:rPr>
              <a:t>Deux collègues de svt: Me Landais et Me Jourdain</a:t>
            </a:r>
          </a:p>
          <a:p>
            <a:pPr eaLnBrk="1" hangingPunct="1">
              <a:buFont typeface="Arial" charset="0"/>
              <a:buBlip>
                <a:blip r:embed="rId6"/>
              </a:buBlip>
            </a:pPr>
            <a:endParaRPr lang="fr-FR" sz="240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fr-FR" sz="2400" smtClean="0">
                <a:solidFill>
                  <a:srgbClr val="0070C0"/>
                </a:solidFill>
              </a:rPr>
              <a:t>4 élèves de la classe: 3 élèves EIP et 1 élève modérateur</a:t>
            </a:r>
          </a:p>
          <a:p>
            <a:pPr eaLnBrk="1" hangingPunct="1">
              <a:buFont typeface="Arial" charset="0"/>
              <a:buBlip>
                <a:blip r:embed="rId6"/>
              </a:buBlip>
            </a:pPr>
            <a:endParaRPr lang="fr-FR" sz="240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fr-FR" sz="2400" smtClean="0">
                <a:solidFill>
                  <a:srgbClr val="0070C0"/>
                </a:solidFill>
              </a:rPr>
              <a:t>2h d’AP prévues (2 fois 1h)  </a:t>
            </a:r>
            <a:r>
              <a:rPr lang="fr-FR" sz="2400" smtClean="0">
                <a:solidFill>
                  <a:srgbClr val="0070C0"/>
                </a:solidFill>
                <a:sym typeface="Wingdings" pitchFamily="2" charset="2"/>
              </a:rPr>
              <a:t>  3h et demi au final…</a:t>
            </a:r>
          </a:p>
          <a:p>
            <a:pPr eaLnBrk="1" hangingPunct="1">
              <a:buFont typeface="Arial" charset="0"/>
              <a:buNone/>
            </a:pPr>
            <a:endParaRPr lang="fr-FR" sz="2400" smtClean="0">
              <a:solidFill>
                <a:srgbClr val="0070C0"/>
              </a:solidFill>
              <a:sym typeface="Wingdings" pitchFamily="2" charset="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fr-FR" sz="2400" smtClean="0">
                <a:solidFill>
                  <a:srgbClr val="0070C0"/>
                </a:solidFill>
              </a:rPr>
              <a:t>Deux collègues de svt: Me Landais et Me Jourdain</a:t>
            </a:r>
          </a:p>
          <a:p>
            <a:pPr eaLnBrk="1" hangingPunct="1">
              <a:buFont typeface="Arial" charset="0"/>
              <a:buBlip>
                <a:blip r:embed="rId5"/>
              </a:buBlip>
            </a:pPr>
            <a:endParaRPr lang="fr-FR" sz="240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fr-FR" sz="2400" smtClean="0">
                <a:solidFill>
                  <a:srgbClr val="0070C0"/>
                </a:solidFill>
              </a:rPr>
              <a:t>4 élèves de la classe: 3 élèves EIP et 1 élève modérateur</a:t>
            </a:r>
          </a:p>
          <a:p>
            <a:pPr eaLnBrk="1" hangingPunct="1">
              <a:buFont typeface="Arial" charset="0"/>
              <a:buBlip>
                <a:blip r:embed="rId5"/>
              </a:buBlip>
            </a:pPr>
            <a:endParaRPr lang="fr-FR" sz="240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fr-FR" sz="2400" smtClean="0">
                <a:solidFill>
                  <a:srgbClr val="0070C0"/>
                </a:solidFill>
              </a:rPr>
              <a:t>2h d’AP prévues (2 fois 1h)  </a:t>
            </a:r>
            <a:r>
              <a:rPr lang="fr-FR" sz="2400" smtClean="0">
                <a:solidFill>
                  <a:srgbClr val="0070C0"/>
                </a:solidFill>
                <a:sym typeface="Wingdings" pitchFamily="2" charset="2"/>
              </a:rPr>
              <a:t>  3h et demi au final…</a:t>
            </a:r>
          </a:p>
          <a:p>
            <a:pPr eaLnBrk="1" hangingPunct="1">
              <a:buFont typeface="Arial" charset="0"/>
              <a:buBlip>
                <a:blip r:embed="rId5"/>
              </a:buBlip>
            </a:pPr>
            <a:endParaRPr lang="fr-FR" sz="2400" smtClean="0">
              <a:solidFill>
                <a:srgbClr val="0070C0"/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fr-FR" sz="2400" smtClean="0">
                <a:solidFill>
                  <a:srgbClr val="0070C0"/>
                </a:solidFill>
              </a:rPr>
              <a:t>ils disposent des 8 cartes populations initiales </a:t>
            </a:r>
          </a:p>
          <a:p>
            <a:pPr eaLnBrk="1" hangingPunct="1">
              <a:buFont typeface="Arial" charset="0"/>
              <a:buNone/>
            </a:pPr>
            <a:r>
              <a:rPr lang="fr-FR" sz="2400" smtClean="0">
                <a:solidFill>
                  <a:srgbClr val="0070C0"/>
                </a:solidFill>
              </a:rPr>
              <a:t>                                    des fonds de cartes déjà préparés sur PC </a:t>
            </a:r>
          </a:p>
          <a:p>
            <a:pPr eaLnBrk="1" hangingPunct="1">
              <a:buFont typeface="Arial" charset="0"/>
              <a:buNone/>
            </a:pPr>
            <a:r>
              <a:rPr lang="fr-FR" sz="2400" smtClean="0">
                <a:solidFill>
                  <a:srgbClr val="0070C0"/>
                </a:solidFill>
              </a:rPr>
              <a:t>                                    une trame de la règle du jeu à compléter </a:t>
            </a:r>
          </a:p>
          <a:p>
            <a:pPr eaLnBrk="1" hangingPunct="1">
              <a:buFont typeface="Arial" charset="0"/>
              <a:buNone/>
            </a:pPr>
            <a:r>
              <a:rPr lang="fr-FR" sz="2400" smtClean="0">
                <a:solidFill>
                  <a:srgbClr val="0070C0"/>
                </a:solidFill>
              </a:rPr>
              <a:t>                                    des livres de TS</a:t>
            </a:r>
          </a:p>
          <a:p>
            <a:pPr eaLnBrk="1" hangingPunct="1">
              <a:buFont typeface="Arial" charset="0"/>
              <a:buNone/>
            </a:pPr>
            <a:r>
              <a:rPr lang="fr-FR" sz="2400" smtClean="0">
                <a:solidFill>
                  <a:srgbClr val="0070C0"/>
                </a:solidFill>
              </a:rPr>
              <a:t>                                    Ils doivent amener leur cours de svt.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Blip>
                <a:blip r:embed="rId5"/>
              </a:buBlip>
            </a:pPr>
            <a:r>
              <a:rPr lang="fr-FR" sz="2400" smtClean="0">
                <a:solidFill>
                  <a:srgbClr val="0070C0"/>
                </a:solidFill>
              </a:rPr>
              <a:t>A la fin du temps imparti, ils doivent avoir produit  tous les éléments du jeu (plateau, cartes, dés éventuels, gommettes,pions….) et surtout la  règle du jeu !</a:t>
            </a:r>
          </a:p>
          <a:p>
            <a:pPr eaLnBrk="1" hangingPunct="1">
              <a:spcBef>
                <a:spcPct val="0"/>
              </a:spcBef>
              <a:buFont typeface="Arial" charset="0"/>
              <a:buBlip>
                <a:blip r:embed="rId6"/>
              </a:buBlip>
            </a:pPr>
            <a:endParaRPr lang="fr-FR" sz="240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endParaRPr lang="fr-FR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Blip>
                <a:blip r:embed="rId5"/>
              </a:buBlip>
            </a:pPr>
            <a:r>
              <a:rPr lang="fr-FR" sz="2400" smtClean="0">
                <a:solidFill>
                  <a:srgbClr val="0070C0"/>
                </a:solidFill>
              </a:rPr>
              <a:t>A la fin du temps imparti, ils doivent avoir produit  tous les éléments du jeu (plateau, cartes, dés éventuels, gommettes,pions….) et surtout la  règle du jeu !</a:t>
            </a:r>
          </a:p>
          <a:p>
            <a:pPr eaLnBrk="1" hangingPunct="1">
              <a:spcBef>
                <a:spcPct val="0"/>
              </a:spcBef>
              <a:buFont typeface="Arial" charset="0"/>
              <a:buBlip>
                <a:blip r:embed="rId5"/>
              </a:buBlip>
            </a:pPr>
            <a:endParaRPr lang="fr-FR" sz="240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Blip>
                <a:blip r:embed="rId5"/>
              </a:buBlip>
            </a:pPr>
            <a:r>
              <a:rPr lang="fr-FR" sz="2400" smtClean="0">
                <a:solidFill>
                  <a:srgbClr val="0070C0"/>
                </a:solidFill>
              </a:rPr>
              <a:t>Puis on réserve 1h de TP pour qu’ils puissent animer une partie :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fr-FR" sz="2400" smtClean="0">
                <a:solidFill>
                  <a:srgbClr val="0070C0"/>
                </a:solidFill>
              </a:rPr>
              <a:t>         </a:t>
            </a:r>
            <a:r>
              <a:rPr lang="fr-FR" sz="2400" b="1" smtClean="0">
                <a:solidFill>
                  <a:srgbClr val="0070C0"/>
                </a:solidFill>
              </a:rPr>
              <a:t>Séance du groupe 1</a:t>
            </a:r>
            <a:r>
              <a:rPr lang="fr-FR" sz="2400" smtClean="0">
                <a:solidFill>
                  <a:srgbClr val="0070C0"/>
                </a:solidFill>
              </a:rPr>
              <a:t> :     -&gt; 1 maître du jeu + 8 joueurs (une population chacun)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fr-FR" sz="2400" smtClean="0">
                <a:solidFill>
                  <a:srgbClr val="0070C0"/>
                </a:solidFill>
              </a:rPr>
              <a:t>                                                    -&gt; 1 maître du jeu + 8 joueurs (une population chacun)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fr-FR" sz="2400" smtClean="0">
                <a:solidFill>
                  <a:srgbClr val="0070C0"/>
                </a:solidFill>
              </a:rPr>
              <a:t>        </a:t>
            </a:r>
            <a:r>
              <a:rPr lang="fr-FR" sz="2400" b="1" smtClean="0">
                <a:solidFill>
                  <a:srgbClr val="0070C0"/>
                </a:solidFill>
              </a:rPr>
              <a:t> Séance du groupe 2</a:t>
            </a:r>
            <a:r>
              <a:rPr lang="fr-FR" sz="2400" smtClean="0">
                <a:solidFill>
                  <a:srgbClr val="0070C0"/>
                </a:solidFill>
              </a:rPr>
              <a:t> :     -&gt;1 maître du jeu + 8 joueurs (une population chacun)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fr-FR" sz="2400" smtClean="0">
                <a:solidFill>
                  <a:srgbClr val="0070C0"/>
                </a:solidFill>
              </a:rPr>
              <a:t>                                                    -&gt;1 maître du jeu + 8 joueurs (une population chacun) </a:t>
            </a:r>
          </a:p>
          <a:p>
            <a:pPr eaLnBrk="1" hangingPunct="1"/>
            <a:endParaRPr lang="fr-FR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 des séances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mises en valeur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7667625" y="4724400"/>
            <a:ext cx="1019175" cy="1401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fr-FR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pPr eaLnBrk="1" hangingPunct="1"/>
            <a:r>
              <a:rPr lang="fr-FR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 sur laquelle on s’appuie </a:t>
            </a:r>
            <a:endParaRPr lang="fr-FR" sz="2800" dirty="0" smtClean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F3ABAC-C387-47E2-9336-A94F1C6CA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8F3ABAC-C387-47E2-9336-A94F1C6CA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919763-6A48-4882-ADA4-9A3B6D3EC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0919763-6A48-4882-ADA4-9A3B6D3EC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0AF32D-45A8-41CA-88FE-F61E07AE1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5F0AF32D-45A8-41CA-88FE-F61E07AE1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495099-080E-4130-B3C7-0D2AD70FE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36495099-080E-4130-B3C7-0D2AD70FE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39FCA8-C358-48D4-87F5-86F81324C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1F39FCA8-C358-48D4-87F5-86F81324C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E5F9E8-514C-4E95-8656-38FDA114B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5AE5F9E8-514C-4E95-8656-38FDA114B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97857A-6B15-45FB-9B62-5E8F3D612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D797857A-6B15-45FB-9B62-5E8F3D612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D084C9-4D9E-477E-9EE5-3598C113C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2D084C9-4D9E-477E-9EE5-3598C113C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B69BCF-8EE6-47C2-8C02-75623563D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6AB69BCF-8EE6-47C2-8C02-75623563D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1489-A5BF-4EEB-988B-18CAD0CCB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66141489-A5BF-4EEB-988B-18CAD0CCB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9AAE69-C975-4DE9-9E97-8BCEDCDBE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89AAE69-C975-4DE9-9E97-8BCEDCDBE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/>
          <a:lstStyle/>
          <a:p>
            <a:pPr eaLnBrk="1" hangingPunct="1"/>
            <a:r>
              <a:rPr lang="fr-FR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 sur laquelle on s’appuie </a:t>
            </a:r>
            <a:endParaRPr lang="fr-FR" sz="2800" dirty="0" smtClean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8092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F3ABAC-C387-47E2-9336-A94F1C6CA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8F3ABAC-C387-47E2-9336-A94F1C6CA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919763-6A48-4882-ADA4-9A3B6D3EC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0919763-6A48-4882-ADA4-9A3B6D3EC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0AF32D-45A8-41CA-88FE-F61E07AE1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5F0AF32D-45A8-41CA-88FE-F61E07AE1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495099-080E-4130-B3C7-0D2AD70FE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36495099-080E-4130-B3C7-0D2AD70FE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39FCA8-C358-48D4-87F5-86F81324C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1F39FCA8-C358-48D4-87F5-86F81324C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D084C9-4D9E-477E-9EE5-3598C113C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22D084C9-4D9E-477E-9EE5-3598C113C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B69BCF-8EE6-47C2-8C02-75623563D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6AB69BCF-8EE6-47C2-8C02-75623563D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 sur laquelle on s’appuie </a:t>
            </a:r>
            <a:endParaRPr lang="fr-FR" sz="2800" dirty="0" smtClean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611560" y="1412776"/>
          <a:ext cx="807524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F3ABAC-C387-47E2-9336-A94F1C6CA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8F3ABAC-C387-47E2-9336-A94F1C6CA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919763-6A48-4882-ADA4-9A3B6D3EC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0919763-6A48-4882-ADA4-9A3B6D3EC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0AF32D-45A8-41CA-88FE-F61E07AE1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5F0AF32D-45A8-41CA-88FE-F61E07AE1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495099-080E-4130-B3C7-0D2AD70FE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36495099-080E-4130-B3C7-0D2AD70FE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39FCA8-C358-48D4-87F5-86F81324C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1F39FCA8-C358-48D4-87F5-86F81324C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D084C9-4D9E-477E-9EE5-3598C113C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22D084C9-4D9E-477E-9EE5-3598C113C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B69BCF-8EE6-47C2-8C02-75623563D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6AB69BCF-8EE6-47C2-8C02-75623563D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6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5654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Séances de conception d’un jeu </a:t>
            </a:r>
            <a:br>
              <a:rPr lang="fr-F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conçu par des élèves EIP</a:t>
            </a:r>
            <a:br>
              <a:rPr lang="fr-F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illustrant certains mécanismes de l ’évolution </a:t>
            </a:r>
            <a:endParaRPr lang="fr-FR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5148263" y="5013325"/>
            <a:ext cx="3538537" cy="1112838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méthodologiques travaillés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>
          <a:xfrm>
            <a:off x="7164388" y="5516563"/>
            <a:ext cx="1522412" cy="609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fr-FR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8958"/>
          </a:xfrm>
        </p:spPr>
        <p:txBody>
          <a:bodyPr/>
          <a:lstStyle/>
          <a:p>
            <a:r>
              <a:rPr lang="fr-FR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méthodologiques travaillés</a:t>
            </a:r>
            <a:endParaRPr lang="fr-FR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1043608" y="1124744"/>
          <a:ext cx="741682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E66F7B-4218-437E-B6F9-1928CEB59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7E66F7B-4218-437E-B6F9-1928CEB59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A557F8-42F7-437C-AB9E-C395171B0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5A557F8-42F7-437C-AB9E-C395171B0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6DA918-1C8F-4FAB-96F4-B1AAD3C5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626DA918-1C8F-4FAB-96F4-B1AAD3C5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155ED6-4E9C-49E7-99B4-0B89CACBB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FC155ED6-4E9C-49E7-99B4-0B89CACBB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47D0B7-7740-4CF3-A09C-F3F34CB17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3947D0B7-7740-4CF3-A09C-F3F34CB17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5DCBDA-DC2C-479F-8A51-94FED9319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985DCBDA-DC2C-479F-8A51-94FED9319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7FB421-C424-465F-A877-6594EAE92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DE7FB421-C424-465F-A877-6594EAE92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fr-FR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méthodologiques travaillés</a:t>
            </a:r>
            <a:endParaRPr lang="fr-FR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755576" y="1052736"/>
          <a:ext cx="76328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E66F7B-4218-437E-B6F9-1928CEB59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7E66F7B-4218-437E-B6F9-1928CEB59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A557F8-42F7-437C-AB9E-C395171B0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5A557F8-42F7-437C-AB9E-C395171B0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6DA918-1C8F-4FAB-96F4-B1AAD3C5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626DA918-1C8F-4FAB-96F4-B1AAD3C5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155ED6-4E9C-49E7-99B4-0B89CACBB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FC155ED6-4E9C-49E7-99B4-0B89CACBB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47D0B7-7740-4CF3-A09C-F3F34CB17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3947D0B7-7740-4CF3-A09C-F3F34CB17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5DCBDA-DC2C-479F-8A51-94FED9319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985DCBDA-DC2C-479F-8A51-94FED9319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7FB421-C424-465F-A877-6594EAE92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DE7FB421-C424-465F-A877-6594EAE92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D84312-2662-4253-90EB-106493AB8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95D84312-2662-4253-90EB-106493AB8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CE76B5-36D0-4CFE-842B-9D767D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09CE76B5-36D0-4CFE-842B-9D767DBD7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fr-FR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méthodologiques travaillés</a:t>
            </a:r>
            <a:endParaRPr lang="fr-FR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899592" y="1052736"/>
          <a:ext cx="748883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E66F7B-4218-437E-B6F9-1928CEB59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7E66F7B-4218-437E-B6F9-1928CEB59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A557F8-42F7-437C-AB9E-C395171B0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5A557F8-42F7-437C-AB9E-C395171B0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6DA918-1C8F-4FAB-96F4-B1AAD3C5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626DA918-1C8F-4FAB-96F4-B1AAD3C5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155ED6-4E9C-49E7-99B4-0B89CACBB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FC155ED6-4E9C-49E7-99B4-0B89CACBB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47D0B7-7740-4CF3-A09C-F3F34CB17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3947D0B7-7740-4CF3-A09C-F3F34CB17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5DCBDA-DC2C-479F-8A51-94FED9319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985DCBDA-DC2C-479F-8A51-94FED9319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7FB421-C424-465F-A877-6594EAE92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DE7FB421-C424-465F-A877-6594EAE92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D84312-2662-4253-90EB-106493AB8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95D84312-2662-4253-90EB-106493AB8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CE76B5-36D0-4CFE-842B-9D767D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09CE76B5-36D0-4CFE-842B-9D767DBD7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fr-FR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méthodologiques travaillés</a:t>
            </a:r>
            <a:endParaRPr lang="fr-FR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827584" y="1124744"/>
          <a:ext cx="74168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E66F7B-4218-437E-B6F9-1928CEB59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7E66F7B-4218-437E-B6F9-1928CEB59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A557F8-42F7-437C-AB9E-C395171B0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5A557F8-42F7-437C-AB9E-C395171B0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6DA918-1C8F-4FAB-96F4-B1AAD3C5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626DA918-1C8F-4FAB-96F4-B1AAD3C5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155ED6-4E9C-49E7-99B4-0B89CACBB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FC155ED6-4E9C-49E7-99B4-0B89CACBB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47D0B7-7740-4CF3-A09C-F3F34CB17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3947D0B7-7740-4CF3-A09C-F3F34CB17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5DCBDA-DC2C-479F-8A51-94FED9319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985DCBDA-DC2C-479F-8A51-94FED9319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7FB421-C424-465F-A877-6594EAE92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DE7FB421-C424-465F-A877-6594EAE92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D84312-2662-4253-90EB-106493AB8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95D84312-2662-4253-90EB-106493AB8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CE76B5-36D0-4CFE-842B-9D767D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09CE76B5-36D0-4CFE-842B-9D767DBD7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fr-FR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méthodologiques travaillés</a:t>
            </a:r>
            <a:endParaRPr lang="fr-FR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827584" y="1052736"/>
          <a:ext cx="77048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E66F7B-4218-437E-B6F9-1928CEB59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7E66F7B-4218-437E-B6F9-1928CEB59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A557F8-42F7-437C-AB9E-C395171B0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5A557F8-42F7-437C-AB9E-C395171B0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6DA918-1C8F-4FAB-96F4-B1AAD3C5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626DA918-1C8F-4FAB-96F4-B1AAD3C5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155ED6-4E9C-49E7-99B4-0B89CACBB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FC155ED6-4E9C-49E7-99B4-0B89CACBB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47D0B7-7740-4CF3-A09C-F3F34CB17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3947D0B7-7740-4CF3-A09C-F3F34CB17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5DCBDA-DC2C-479F-8A51-94FED9319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985DCBDA-DC2C-479F-8A51-94FED9319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7FB421-C424-465F-A877-6594EAE92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DE7FB421-C424-465F-A877-6594EAE92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D84312-2662-4253-90EB-106493AB8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95D84312-2662-4253-90EB-106493AB8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CE76B5-36D0-4CFE-842B-9D767D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09CE76B5-36D0-4CFE-842B-9D767DBD7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>
          <a:xfrm>
            <a:off x="7164388" y="5516563"/>
            <a:ext cx="1522412" cy="609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fr-FR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fr-FR" dirty="0" smtClean="0">
                <a:solidFill>
                  <a:srgbClr val="0070C0"/>
                </a:solidFill>
              </a:rPr>
              <a:t>Grand enthousiasme</a:t>
            </a:r>
          </a:p>
          <a:p>
            <a:pPr eaLnBrk="1" hangingPunct="1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fr-FR" dirty="0" smtClean="0">
                <a:solidFill>
                  <a:srgbClr val="0070C0"/>
                </a:solidFill>
              </a:rPr>
              <a:t>Ont préféré créer que faire jouer leurs camarades</a:t>
            </a:r>
          </a:p>
          <a:p>
            <a:pPr eaLnBrk="1" hangingPunct="1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fr-FR" dirty="0" smtClean="0">
                <a:solidFill>
                  <a:srgbClr val="0070C0"/>
                </a:solidFill>
              </a:rPr>
              <a:t>Se sont rendus compte de la difficulté à communiquer de façon claire et précise à l’écrit</a:t>
            </a:r>
          </a:p>
          <a:p>
            <a:pPr eaLnBrk="1" hangingPunct="1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fr-FR" dirty="0" smtClean="0">
                <a:solidFill>
                  <a:srgbClr val="0070C0"/>
                </a:solidFill>
              </a:rPr>
              <a:t>Rôle important du médiateur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1331640" y="1484784"/>
            <a:ext cx="5976664" cy="140848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fr-FR" sz="1200" kern="10" spc="0" smtClean="0">
                <a:ln w="12600" cap="sq">
                  <a:solidFill>
                    <a:srgbClr val="B2B2B2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55281" dir="2700000" algn="ctr" rotWithShape="0">
                    <a:srgbClr val="875B0D">
                      <a:alpha val="70016"/>
                    </a:srgbClr>
                  </a:outerShdw>
                </a:effectLst>
                <a:latin typeface="Arial Black"/>
              </a:rPr>
              <a:t>Try to survive</a:t>
            </a:r>
            <a:endParaRPr lang="fr-FR" sz="1200" kern="10" spc="0">
              <a:ln w="12600" cap="sq">
                <a:solidFill>
                  <a:srgbClr val="B2B2B2"/>
                </a:solidFill>
                <a:miter lim="800000"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155281" dir="2700000" algn="ctr" rotWithShape="0">
                  <a:srgbClr val="875B0D">
                    <a:alpha val="70016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16216" y="61653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 action="ppaction://hlinksldjump"/>
              </a:rPr>
              <a:t>Retour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9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6948488" y="5157788"/>
            <a:ext cx="1738312" cy="968375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4" name="Espace réservé du contenu 3" descr="20150212_13212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10000"/>
          </a:blip>
          <a:srcRect l="5833" t="10522" r="2290" b="5258"/>
          <a:stretch>
            <a:fillRect/>
          </a:stretch>
        </p:blipFill>
        <p:spPr>
          <a:xfrm>
            <a:off x="2483768" y="692696"/>
            <a:ext cx="4536504" cy="5544616"/>
          </a:xfrm>
        </p:spPr>
      </p:pic>
      <p:sp>
        <p:nvSpPr>
          <p:cNvPr id="5" name="ZoneTexte 4"/>
          <p:cNvSpPr txBox="1"/>
          <p:nvPr/>
        </p:nvSpPr>
        <p:spPr>
          <a:xfrm>
            <a:off x="7740352" y="63093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 action="ppaction://hlinksldjump"/>
              </a:rPr>
              <a:t>Retour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1026" name="shape_0"/>
          <p:cNvSpPr>
            <a:spLocks noChangeArrowheads="1"/>
          </p:cNvSpPr>
          <p:nvPr/>
        </p:nvSpPr>
        <p:spPr bwMode="auto">
          <a:xfrm>
            <a:off x="179512" y="188640"/>
            <a:ext cx="2016224" cy="2376263"/>
          </a:xfrm>
          <a:prstGeom prst="rect">
            <a:avLst/>
          </a:prstGeom>
          <a:solidFill>
            <a:srgbClr val="E5DFEC"/>
          </a:solidFill>
          <a:ln w="28448">
            <a:solidFill>
              <a:srgbClr val="B2A1C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Prédation de masse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Vous perdez -2 de plus lors de votre prochain tour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hape_0"/>
          <p:cNvSpPr>
            <a:spLocks noChangeArrowheads="1"/>
          </p:cNvSpPr>
          <p:nvPr/>
        </p:nvSpPr>
        <p:spPr bwMode="auto">
          <a:xfrm>
            <a:off x="2339752" y="188640"/>
            <a:ext cx="2016224" cy="2376263"/>
          </a:xfrm>
          <a:prstGeom prst="rect">
            <a:avLst/>
          </a:prstGeom>
          <a:solidFill>
            <a:srgbClr val="E5DFEC"/>
          </a:solidFill>
          <a:ln w="28448">
            <a:solidFill>
              <a:srgbClr val="B2A1C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latin typeface="+mn-lt"/>
              </a:rPr>
              <a:t>Saison des amours</a:t>
            </a:r>
            <a:endParaRPr lang="fr-FR" sz="2000" dirty="0" smtClean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 </a:t>
            </a:r>
          </a:p>
          <a:p>
            <a:r>
              <a:rPr lang="fr-FR" sz="1600" dirty="0" smtClean="0">
                <a:latin typeface="+mn-lt"/>
              </a:rPr>
              <a:t>Vous gagnez +4 de population a la fin de votre prochain tour</a:t>
            </a:r>
            <a:endParaRPr lang="fr-FR" sz="1600" dirty="0">
              <a:latin typeface="+mn-lt"/>
            </a:endParaRPr>
          </a:p>
        </p:txBody>
      </p:sp>
      <p:sp>
        <p:nvSpPr>
          <p:cNvPr id="12" name="shape_0"/>
          <p:cNvSpPr>
            <a:spLocks noChangeArrowheads="1"/>
          </p:cNvSpPr>
          <p:nvPr/>
        </p:nvSpPr>
        <p:spPr bwMode="auto">
          <a:xfrm>
            <a:off x="4572000" y="188640"/>
            <a:ext cx="2016224" cy="2376263"/>
          </a:xfrm>
          <a:prstGeom prst="rect">
            <a:avLst/>
          </a:prstGeom>
          <a:solidFill>
            <a:srgbClr val="E5DFEC"/>
          </a:solidFill>
          <a:ln w="28448">
            <a:solidFill>
              <a:srgbClr val="B2A1C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latin typeface="+mn-lt"/>
              </a:rPr>
              <a:t>Sécheresse</a:t>
            </a:r>
            <a:endParaRPr lang="fr-FR" sz="2000" dirty="0" smtClean="0">
              <a:latin typeface="+mn-lt"/>
            </a:endParaRPr>
          </a:p>
          <a:p>
            <a:r>
              <a:rPr lang="fr-FR" sz="2000" dirty="0" smtClean="0">
                <a:latin typeface="+mn-lt"/>
              </a:rPr>
              <a:t> </a:t>
            </a:r>
          </a:p>
          <a:p>
            <a:endParaRPr lang="fr-FR" sz="2000" dirty="0" smtClean="0">
              <a:latin typeface="+mn-lt"/>
            </a:endParaRPr>
          </a:p>
          <a:p>
            <a:pPr algn="ctr"/>
            <a:r>
              <a:rPr lang="fr-FR" sz="1600" dirty="0" smtClean="0">
                <a:latin typeface="+mn-lt"/>
              </a:rPr>
              <a:t>Vous vous déplacez sur la case désert la plus proche</a:t>
            </a:r>
            <a:endParaRPr lang="fr-FR" sz="1600" dirty="0">
              <a:latin typeface="+mn-lt"/>
            </a:endParaRPr>
          </a:p>
        </p:txBody>
      </p:sp>
      <p:sp>
        <p:nvSpPr>
          <p:cNvPr id="13" name="shape_0"/>
          <p:cNvSpPr>
            <a:spLocks noChangeArrowheads="1"/>
          </p:cNvSpPr>
          <p:nvPr/>
        </p:nvSpPr>
        <p:spPr bwMode="auto">
          <a:xfrm>
            <a:off x="6732240" y="188640"/>
            <a:ext cx="2016224" cy="2376263"/>
          </a:xfrm>
          <a:prstGeom prst="rect">
            <a:avLst/>
          </a:prstGeom>
          <a:solidFill>
            <a:srgbClr val="E5DFEC"/>
          </a:solidFill>
          <a:ln w="28448">
            <a:solidFill>
              <a:srgbClr val="B2A1C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latin typeface="+mn-lt"/>
              </a:rPr>
              <a:t>Havre de sureté</a:t>
            </a:r>
            <a:endParaRPr lang="fr-FR" sz="2000" dirty="0" smtClean="0">
              <a:latin typeface="+mn-lt"/>
            </a:endParaRPr>
          </a:p>
          <a:p>
            <a:pPr algn="ctr"/>
            <a:endParaRPr lang="fr-FR" sz="2000" dirty="0" smtClean="0">
              <a:latin typeface="+mn-lt"/>
            </a:endParaRPr>
          </a:p>
          <a:p>
            <a:pPr algn="ctr"/>
            <a:r>
              <a:rPr lang="fr-FR" sz="2000" dirty="0" smtClean="0">
                <a:latin typeface="+mn-lt"/>
              </a:rPr>
              <a:t> </a:t>
            </a:r>
          </a:p>
          <a:p>
            <a:pPr algn="ctr"/>
            <a:r>
              <a:rPr lang="fr-FR" sz="1600" dirty="0" smtClean="0">
                <a:latin typeface="+mn-lt"/>
              </a:rPr>
              <a:t>Vous résistez à la prédation à la fin de votre prochain tour</a:t>
            </a:r>
            <a:endParaRPr lang="fr-FR" sz="1600" dirty="0">
              <a:latin typeface="+mn-lt"/>
            </a:endParaRPr>
          </a:p>
        </p:txBody>
      </p:sp>
      <p:sp>
        <p:nvSpPr>
          <p:cNvPr id="17" name="shape_0"/>
          <p:cNvSpPr>
            <a:spLocks noChangeArrowheads="1"/>
          </p:cNvSpPr>
          <p:nvPr/>
        </p:nvSpPr>
        <p:spPr bwMode="auto">
          <a:xfrm>
            <a:off x="179512" y="2852936"/>
            <a:ext cx="2016224" cy="2520280"/>
          </a:xfrm>
          <a:prstGeom prst="rect">
            <a:avLst/>
          </a:prstGeom>
          <a:solidFill>
            <a:srgbClr val="E5DFEC"/>
          </a:solidFill>
          <a:ln w="28448">
            <a:solidFill>
              <a:srgbClr val="B2A1C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latin typeface="+mn-lt"/>
              </a:rPr>
              <a:t>Sélection naturelle</a:t>
            </a:r>
            <a:endParaRPr lang="fr-FR" sz="2000" dirty="0" smtClean="0">
              <a:latin typeface="+mn-lt"/>
            </a:endParaRPr>
          </a:p>
          <a:p>
            <a:pPr algn="ctr"/>
            <a:r>
              <a:rPr lang="fr-FR" sz="1600" dirty="0" smtClean="0">
                <a:latin typeface="+mn-lt"/>
              </a:rPr>
              <a:t>Si vous possédez deux populations, au prochain tour la population ayant le moins d’avantages par rapport au terrain meurt</a:t>
            </a:r>
            <a:endParaRPr lang="fr-FR" sz="1600" dirty="0">
              <a:latin typeface="+mn-lt"/>
            </a:endParaRPr>
          </a:p>
        </p:txBody>
      </p:sp>
      <p:sp>
        <p:nvSpPr>
          <p:cNvPr id="19" name="shape_0"/>
          <p:cNvSpPr>
            <a:spLocks noChangeArrowheads="1"/>
          </p:cNvSpPr>
          <p:nvPr/>
        </p:nvSpPr>
        <p:spPr bwMode="auto">
          <a:xfrm>
            <a:off x="2339752" y="2852936"/>
            <a:ext cx="2016224" cy="2520280"/>
          </a:xfrm>
          <a:prstGeom prst="rect">
            <a:avLst/>
          </a:prstGeom>
          <a:solidFill>
            <a:srgbClr val="E5DFEC"/>
          </a:solidFill>
          <a:ln w="28448">
            <a:solidFill>
              <a:srgbClr val="B2A1C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algn="ctr"/>
            <a:r>
              <a:rPr lang="fr-FR" sz="2000" b="1" dirty="0" smtClean="0">
                <a:latin typeface="+mn-lt"/>
              </a:rPr>
              <a:t>Ere glaciaire</a:t>
            </a:r>
            <a:endParaRPr lang="fr-FR" sz="2000" dirty="0" smtClean="0">
              <a:latin typeface="+mn-lt"/>
            </a:endParaRPr>
          </a:p>
          <a:p>
            <a:pPr algn="ctr"/>
            <a:r>
              <a:rPr lang="fr-FR" sz="2000" dirty="0" smtClean="0">
                <a:latin typeface="+mn-lt"/>
              </a:rPr>
              <a:t> </a:t>
            </a:r>
          </a:p>
          <a:p>
            <a:pPr algn="ctr"/>
            <a:r>
              <a:rPr lang="fr-FR" sz="1600" dirty="0" smtClean="0">
                <a:latin typeface="+mn-lt"/>
              </a:rPr>
              <a:t>Vous vous déplacez sur la case toundra la plus proche</a:t>
            </a:r>
            <a:endParaRPr lang="fr-FR" sz="1600" dirty="0">
              <a:latin typeface="+mn-lt"/>
            </a:endParaRPr>
          </a:p>
        </p:txBody>
      </p:sp>
      <p:sp>
        <p:nvSpPr>
          <p:cNvPr id="20" name="shape_0"/>
          <p:cNvSpPr>
            <a:spLocks noChangeArrowheads="1"/>
          </p:cNvSpPr>
          <p:nvPr/>
        </p:nvSpPr>
        <p:spPr bwMode="auto">
          <a:xfrm>
            <a:off x="4572000" y="2852936"/>
            <a:ext cx="2016224" cy="2520280"/>
          </a:xfrm>
          <a:prstGeom prst="rect">
            <a:avLst/>
          </a:prstGeom>
          <a:solidFill>
            <a:srgbClr val="E5DFEC"/>
          </a:solidFill>
          <a:ln w="28448">
            <a:solidFill>
              <a:srgbClr val="B2A1C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algn="ctr"/>
            <a:r>
              <a:rPr lang="fr-FR" sz="2000" b="1" dirty="0" smtClean="0">
                <a:latin typeface="+mn-lt"/>
              </a:rPr>
              <a:t>Migration</a:t>
            </a:r>
            <a:endParaRPr lang="fr-FR" sz="2000" dirty="0" smtClean="0">
              <a:latin typeface="+mn-lt"/>
            </a:endParaRPr>
          </a:p>
          <a:p>
            <a:pPr algn="ctr"/>
            <a:r>
              <a:rPr lang="fr-FR" sz="2000" dirty="0" smtClean="0">
                <a:latin typeface="+mn-lt"/>
              </a:rPr>
              <a:t> </a:t>
            </a:r>
          </a:p>
          <a:p>
            <a:pPr algn="ctr"/>
            <a:r>
              <a:rPr lang="fr-FR" sz="1600" dirty="0" smtClean="0">
                <a:latin typeface="+mn-lt"/>
              </a:rPr>
              <a:t>Vous lancez le dé, vous vous déplacez de deux fois le chiffre du dé</a:t>
            </a:r>
            <a:endParaRPr lang="fr-FR" sz="1600" dirty="0">
              <a:latin typeface="+mn-lt"/>
            </a:endParaRPr>
          </a:p>
        </p:txBody>
      </p:sp>
      <p:sp>
        <p:nvSpPr>
          <p:cNvPr id="21" name="shape_0"/>
          <p:cNvSpPr>
            <a:spLocks noChangeArrowheads="1"/>
          </p:cNvSpPr>
          <p:nvPr/>
        </p:nvSpPr>
        <p:spPr bwMode="auto">
          <a:xfrm>
            <a:off x="6732240" y="2852936"/>
            <a:ext cx="2016224" cy="2520280"/>
          </a:xfrm>
          <a:prstGeom prst="rect">
            <a:avLst/>
          </a:prstGeom>
          <a:solidFill>
            <a:srgbClr val="E5DFEC"/>
          </a:solidFill>
          <a:ln w="28448">
            <a:solidFill>
              <a:srgbClr val="B2A1C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algn="ctr"/>
            <a:r>
              <a:rPr lang="fr-FR" sz="2000" b="1" dirty="0" smtClean="0">
                <a:latin typeface="+mn-lt"/>
              </a:rPr>
              <a:t>Cataclysme</a:t>
            </a:r>
            <a:endParaRPr lang="fr-FR" sz="2000" dirty="0" smtClean="0">
              <a:latin typeface="+mn-lt"/>
            </a:endParaRPr>
          </a:p>
          <a:p>
            <a:pPr algn="ctr"/>
            <a:r>
              <a:rPr lang="fr-FR" sz="2000" dirty="0" smtClean="0">
                <a:latin typeface="+mn-lt"/>
              </a:rPr>
              <a:t> </a:t>
            </a:r>
          </a:p>
          <a:p>
            <a:pPr algn="ctr"/>
            <a:r>
              <a:rPr lang="fr-FR" sz="1600" dirty="0" smtClean="0">
                <a:latin typeface="+mn-lt"/>
              </a:rPr>
              <a:t>Vous perdez la moitié de votre population</a:t>
            </a:r>
            <a:endParaRPr lang="fr-FR" sz="1600" dirty="0">
              <a:latin typeface="+mn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380312" y="623731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 action="ppaction://hlinksldjump"/>
              </a:rPr>
              <a:t>Retour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7" name="Espace réservé du contenu 6" descr="crate population44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10000"/>
          </a:blip>
          <a:srcRect l="2324" r="3488" b="1133"/>
          <a:stretch>
            <a:fillRect/>
          </a:stretch>
        </p:blipFill>
        <p:spPr>
          <a:xfrm rot="16200000">
            <a:off x="1691680" y="-891480"/>
            <a:ext cx="5832648" cy="8424936"/>
          </a:xfrm>
        </p:spPr>
      </p:pic>
      <p:sp>
        <p:nvSpPr>
          <p:cNvPr id="4" name="ZoneTexte 3"/>
          <p:cNvSpPr txBox="1"/>
          <p:nvPr/>
        </p:nvSpPr>
        <p:spPr>
          <a:xfrm>
            <a:off x="7308304" y="63093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 action="ppaction://hlinksldjump"/>
              </a:rPr>
              <a:t>Retour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" name="shape_0"/>
          <p:cNvSpPr>
            <a:spLocks noChangeArrowheads="1"/>
          </p:cNvSpPr>
          <p:nvPr/>
        </p:nvSpPr>
        <p:spPr bwMode="auto">
          <a:xfrm>
            <a:off x="2771800" y="1052736"/>
            <a:ext cx="2880320" cy="3600399"/>
          </a:xfrm>
          <a:prstGeom prst="rect">
            <a:avLst/>
          </a:prstGeom>
          <a:solidFill>
            <a:srgbClr val="E5DFEC"/>
          </a:solidFill>
          <a:ln w="28448">
            <a:solidFill>
              <a:srgbClr val="B2A1C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latin typeface="+mn-lt"/>
              </a:rPr>
              <a:t>Sélection intellectuelle</a:t>
            </a:r>
            <a:endParaRPr lang="fr-FR" sz="2000" dirty="0" smtClean="0">
              <a:latin typeface="+mn-lt"/>
            </a:endParaRPr>
          </a:p>
          <a:p>
            <a:pPr algn="ctr"/>
            <a:r>
              <a:rPr lang="fr-FR" sz="2000" b="1" dirty="0" smtClean="0">
                <a:latin typeface="+mn-lt"/>
              </a:rPr>
              <a:t> </a:t>
            </a:r>
          </a:p>
          <a:p>
            <a:pPr algn="ctr"/>
            <a:endParaRPr lang="fr-FR" sz="2000" dirty="0" smtClean="0">
              <a:latin typeface="+mn-lt"/>
            </a:endParaRPr>
          </a:p>
          <a:p>
            <a:pPr algn="ctr"/>
            <a:r>
              <a:rPr lang="fr-FR" sz="2000" dirty="0" smtClean="0">
                <a:latin typeface="+mn-lt"/>
              </a:rPr>
              <a:t>Le MJ vous pose une question de cours, si vous répondez correctement vous gagnez +2 de pop ; si vous répondez mal, -2  </a:t>
            </a:r>
            <a:endParaRPr lang="fr-FR" sz="2000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20272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 action="ppaction://hlinksldjump"/>
              </a:rPr>
              <a:t>Retour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4" name="Espace réservé du contenu 3" descr="brouillon alex4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4545" b="4207"/>
          <a:stretch>
            <a:fillRect/>
          </a:stretch>
        </p:blipFill>
        <p:spPr>
          <a:xfrm>
            <a:off x="1979712" y="188640"/>
            <a:ext cx="4536504" cy="6264696"/>
          </a:xfrm>
        </p:spPr>
      </p:pic>
      <p:sp>
        <p:nvSpPr>
          <p:cNvPr id="5" name="ZoneTexte 4"/>
          <p:cNvSpPr txBox="1"/>
          <p:nvPr/>
        </p:nvSpPr>
        <p:spPr>
          <a:xfrm>
            <a:off x="7236296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 action="ppaction://hlinksldjump"/>
              </a:rPr>
              <a:t>Retour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 45"/>
          <p:cNvPicPr>
            <a:picLocks noChangeAspect="1" noChangeArrowheads="1"/>
          </p:cNvPicPr>
          <p:nvPr/>
        </p:nvPicPr>
        <p:blipFill>
          <a:blip r:embed="rId3" cstate="print"/>
          <a:srcRect t="3290" b="8720"/>
          <a:stretch>
            <a:fillRect/>
          </a:stretch>
        </p:blipFill>
        <p:spPr bwMode="auto">
          <a:xfrm>
            <a:off x="395536" y="0"/>
            <a:ext cx="933450" cy="771525"/>
          </a:xfrm>
          <a:prstGeom prst="rect">
            <a:avLst/>
          </a:prstGeom>
          <a:noFill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843808" y="0"/>
            <a:ext cx="3552825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fr-FR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Nom du jeu</a:t>
            </a:r>
            <a:endParaRPr lang="fr-FR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3290" b="8720"/>
          <a:stretch>
            <a:fillRect/>
          </a:stretch>
        </p:blipFill>
        <p:spPr bwMode="auto">
          <a:xfrm>
            <a:off x="7812360" y="0"/>
            <a:ext cx="933450" cy="771525"/>
          </a:xfrm>
          <a:prstGeom prst="rect">
            <a:avLst/>
          </a:prstGeom>
          <a:noFill/>
        </p:spPr>
      </p:pic>
      <p:pic>
        <p:nvPicPr>
          <p:cNvPr id="2049" name="Imag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962025" cy="7239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 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</a:t>
            </a:r>
            <a:endParaRPr kumimoji="0" lang="fr-F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619672" y="1196752"/>
            <a:ext cx="1907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kumimoji="0" lang="fr-FR" sz="1800" b="0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Broadway" pitchFamily="82" charset="0"/>
                <a:ea typeface="Calibri" pitchFamily="34" charset="0"/>
                <a:cs typeface="Calibri" pitchFamily="34" charset="0"/>
              </a:rPr>
              <a:t>But du jeu :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1520" y="1700808"/>
            <a:ext cx="889248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Chaque équipe représente une population d’une espèce évoluant dans le même milieu. Chacune possède des caractéristiques et des propriétés leur conférant ou non un avantage sélectif dans cet environnement.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1- Créer de la diversité dans une population (diversification des êtres vivants hors reproduction sexuée.)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2- Observer les effets de la pression du milieu, de la concurrence 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3- Survivre aux différents évènements aléatoires qui surviennent et obtenir la population la plus importante en fin de jeu.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Imag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36912"/>
            <a:ext cx="933450" cy="733425"/>
          </a:xfrm>
          <a:prstGeom prst="rect">
            <a:avLst/>
          </a:prstGeom>
          <a:noFill/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331640" y="2924944"/>
            <a:ext cx="2915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Broadway" pitchFamily="82" charset="0"/>
                <a:ea typeface="Calibri" pitchFamily="34" charset="0"/>
                <a:cs typeface="Calibri" pitchFamily="34" charset="0"/>
              </a:rPr>
              <a:t>Composition du jeu :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Image 49"/>
          <p:cNvPicPr>
            <a:picLocks noChangeAspect="1" noChangeArrowheads="1"/>
          </p:cNvPicPr>
          <p:nvPr/>
        </p:nvPicPr>
        <p:blipFill>
          <a:blip r:embed="rId6" cstate="print"/>
          <a:srcRect t="10567"/>
          <a:stretch>
            <a:fillRect/>
          </a:stretch>
        </p:blipFill>
        <p:spPr bwMode="auto">
          <a:xfrm>
            <a:off x="251520" y="3501008"/>
            <a:ext cx="981075" cy="752475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547664" y="3789040"/>
            <a:ext cx="27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/>
                <a:latin typeface="Broadway" pitchFamily="82" charset="0"/>
                <a:ea typeface="Calibri" pitchFamily="34" charset="0"/>
                <a:cs typeface="Calibri" pitchFamily="34" charset="0"/>
              </a:rPr>
              <a:t>Nombre de joueur :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5" name="Image 2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068960"/>
            <a:ext cx="771525" cy="1009650"/>
          </a:xfrm>
          <a:prstGeom prst="rect">
            <a:avLst/>
          </a:prstGeom>
          <a:noFill/>
        </p:spPr>
      </p:pic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6012160" y="3717032"/>
            <a:ext cx="2915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996633"/>
                </a:solidFill>
                <a:effectLst/>
                <a:latin typeface="Broadway" pitchFamily="82" charset="0"/>
                <a:ea typeface="Calibri" pitchFamily="34" charset="0"/>
                <a:cs typeface="Calibri" pitchFamily="34" charset="0"/>
              </a:rPr>
              <a:t>Durée d’une partie :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8" name="Image 46"/>
          <p:cNvPicPr>
            <a:picLocks noChangeAspect="1" noChangeArrowheads="1"/>
          </p:cNvPicPr>
          <p:nvPr/>
        </p:nvPicPr>
        <p:blipFill>
          <a:blip r:embed="rId8" cstate="print"/>
          <a:srcRect l="6949" r="3406"/>
          <a:stretch>
            <a:fillRect/>
          </a:stretch>
        </p:blipFill>
        <p:spPr bwMode="auto">
          <a:xfrm>
            <a:off x="323528" y="4581128"/>
            <a:ext cx="962025" cy="771525"/>
          </a:xfrm>
          <a:prstGeom prst="rect">
            <a:avLst/>
          </a:prstGeom>
          <a:noFill/>
        </p:spPr>
      </p:pic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1619672" y="4869160"/>
            <a:ext cx="3059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Broadway" pitchFamily="82" charset="0"/>
                <a:ea typeface="Calibri" pitchFamily="34" charset="0"/>
                <a:cs typeface="Calibri" pitchFamily="34" charset="0"/>
              </a:rPr>
              <a:t>Mise en place du jeu :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71" name="Image 202"/>
          <p:cNvPicPr>
            <a:picLocks noChangeAspect="1" noChangeArrowheads="1"/>
          </p:cNvPicPr>
          <p:nvPr/>
        </p:nvPicPr>
        <p:blipFill>
          <a:blip r:embed="rId9" cstate="print"/>
          <a:srcRect l="-11880" r="-5125"/>
          <a:stretch>
            <a:fillRect/>
          </a:stretch>
        </p:blipFill>
        <p:spPr bwMode="auto">
          <a:xfrm>
            <a:off x="251520" y="5589240"/>
            <a:ext cx="923925" cy="762000"/>
          </a:xfrm>
          <a:prstGeom prst="rect">
            <a:avLst/>
          </a:prstGeom>
          <a:noFill/>
        </p:spPr>
      </p:pic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1763688" y="5661248"/>
            <a:ext cx="2195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roadway" pitchFamily="82" charset="0"/>
                <a:ea typeface="Calibri" pitchFamily="34" charset="0"/>
                <a:cs typeface="Calibri" pitchFamily="34" charset="0"/>
              </a:rPr>
              <a:t>Règles du jeu :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1835696" y="6093296"/>
            <a:ext cx="28438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Détermination de l’équipe qui commence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: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Déroulement du 1</a:t>
            </a:r>
            <a:r>
              <a:rPr kumimoji="0" lang="fr-FR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re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tour de jeu :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Déroulement des tours de jeu suivants :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5" name="Image 203"/>
          <p:cNvPicPr>
            <a:picLocks noChangeAspect="1" noChangeArrowheads="1"/>
          </p:cNvPicPr>
          <p:nvPr/>
        </p:nvPicPr>
        <p:blipFill>
          <a:blip r:embed="rId10" cstate="print"/>
          <a:srcRect l="5556" r="5611"/>
          <a:stretch>
            <a:fillRect/>
          </a:stretch>
        </p:blipFill>
        <p:spPr bwMode="auto">
          <a:xfrm>
            <a:off x="5004048" y="5301208"/>
            <a:ext cx="781050" cy="1019175"/>
          </a:xfrm>
          <a:prstGeom prst="rect">
            <a:avLst/>
          </a:prstGeom>
          <a:noFill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6156176" y="5733256"/>
            <a:ext cx="2411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Broadway" pitchFamily="82" charset="0"/>
                <a:ea typeface="Calibri" pitchFamily="34" charset="0"/>
                <a:cs typeface="Calibri" pitchFamily="34" charset="0"/>
              </a:rPr>
              <a:t>Fin de la partie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: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948264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11" action="ppaction://hlinksldjump"/>
              </a:rPr>
              <a:t>Retour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4" name="Imag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78" t="1164" r="2032" b="38562"/>
          <a:stretch/>
        </p:blipFill>
        <p:spPr bwMode="auto">
          <a:xfrm>
            <a:off x="1339402" y="332656"/>
            <a:ext cx="7049022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0"/>
            <a:ext cx="6624736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</a:t>
            </a:r>
            <a:r>
              <a:rPr lang="fr-FR" sz="900" dirty="0" smtClean="0"/>
              <a:t>Règles du jeu :</a:t>
            </a:r>
            <a:r>
              <a:rPr lang="fr-FR" sz="900" b="1" dirty="0" smtClean="0"/>
              <a:t> </a:t>
            </a:r>
            <a:endParaRPr lang="fr-FR" sz="900" dirty="0" smtClean="0"/>
          </a:p>
          <a:p>
            <a:r>
              <a:rPr lang="fr-FR" sz="900" b="1" dirty="0" smtClean="0"/>
              <a:t>Déroulement des tours de jeu</a:t>
            </a:r>
            <a:r>
              <a:rPr lang="fr-FR" sz="900" dirty="0" smtClean="0"/>
              <a:t> : Le joueur lance le dé et se déplace du nombre de cases inscrit sur le dé. En fonction de la case d’arrivée, les variations de l’effectif de sa population sont calculées.</a:t>
            </a:r>
          </a:p>
          <a:p>
            <a:r>
              <a:rPr lang="fr-FR" sz="900" dirty="0" smtClean="0"/>
              <a:t> </a:t>
            </a:r>
          </a:p>
          <a:p>
            <a:r>
              <a:rPr lang="fr-FR" sz="900" b="1" dirty="0" smtClean="0"/>
              <a:t>Augmentation de la population : </a:t>
            </a:r>
            <a:endParaRPr lang="fr-FR" sz="900" dirty="0" smtClean="0"/>
          </a:p>
          <a:p>
            <a:r>
              <a:rPr lang="fr-FR" sz="900" dirty="0" smtClean="0"/>
              <a:t>« Sans posséder d'avantage » +1 pour 4 membres de la population</a:t>
            </a:r>
          </a:p>
          <a:p>
            <a:r>
              <a:rPr lang="fr-FR" sz="900" dirty="0" smtClean="0"/>
              <a:t>« 1 avantage » +1 pour 3 membres de la population</a:t>
            </a:r>
          </a:p>
          <a:p>
            <a:r>
              <a:rPr lang="fr-FR" sz="900" dirty="0" smtClean="0"/>
              <a:t>« 2 avantages » +1 pour 2 membres de la population.</a:t>
            </a:r>
          </a:p>
          <a:p>
            <a:r>
              <a:rPr lang="fr-FR" sz="900" dirty="0" smtClean="0"/>
              <a:t>Si vous possédez une population unicellulaire vous pouvez continuer de vous reproduire avec 1 seul membre. Si votre population est en dessous de deux individus, il vous faudra 2 avantages sur la case pour survivre.</a:t>
            </a:r>
          </a:p>
          <a:p>
            <a:r>
              <a:rPr lang="fr-FR" sz="900" dirty="0" smtClean="0"/>
              <a:t> </a:t>
            </a:r>
          </a:p>
          <a:p>
            <a:r>
              <a:rPr lang="fr-FR" sz="900" b="1" dirty="0" smtClean="0"/>
              <a:t>Diminutions de la population du fait de la prédation :</a:t>
            </a:r>
            <a:endParaRPr lang="fr-FR" sz="900" dirty="0" smtClean="0"/>
          </a:p>
          <a:p>
            <a:r>
              <a:rPr lang="fr-FR" sz="900" dirty="0" smtClean="0"/>
              <a:t>« pas de d’avantage face au prédateur »  -1 si P ;-2 si P+ ; -3 si P++</a:t>
            </a:r>
          </a:p>
          <a:p>
            <a:r>
              <a:rPr lang="fr-FR" sz="900" dirty="0" smtClean="0"/>
              <a:t>Si vous posséder un avantage contre les prédateurs la perte est réduite de 1.</a:t>
            </a:r>
          </a:p>
          <a:p>
            <a:r>
              <a:rPr lang="fr-FR" sz="900" dirty="0" smtClean="0"/>
              <a:t> </a:t>
            </a:r>
          </a:p>
          <a:p>
            <a:r>
              <a:rPr lang="fr-FR" sz="900" b="1" dirty="0" smtClean="0">
                <a:solidFill>
                  <a:srgbClr val="FF0000"/>
                </a:solidFill>
              </a:rPr>
              <a:t>Cases « mutations » :</a:t>
            </a:r>
            <a:r>
              <a:rPr lang="fr-FR" sz="900" dirty="0" smtClean="0">
                <a:solidFill>
                  <a:srgbClr val="FF0000"/>
                </a:solidFill>
              </a:rPr>
              <a:t> </a:t>
            </a:r>
            <a:r>
              <a:rPr lang="fr-FR" sz="900" dirty="0" smtClean="0"/>
              <a:t>lancer le dé colorée  puis si la couleur correspond à votre diversité génétique piocher une carte mutations et appliqué les règles de mutations :</a:t>
            </a:r>
          </a:p>
          <a:p>
            <a:r>
              <a:rPr lang="fr-FR" sz="900" dirty="0" smtClean="0"/>
              <a:t>Si vous possédez une diversité génétique + : face orange ; diversité génétique++ : face orange, bleue, jaune ; diversité génétique +++ : toute les faces sauf la blanche</a:t>
            </a:r>
          </a:p>
          <a:p>
            <a:r>
              <a:rPr lang="fr-FR" sz="900" dirty="0" smtClean="0"/>
              <a:t> </a:t>
            </a:r>
          </a:p>
          <a:p>
            <a:pPr lvl="0"/>
            <a:r>
              <a:rPr lang="fr-FR" sz="900" b="1" dirty="0" smtClean="0"/>
              <a:t>Diversité génétique en fonction du nombre d’individus dans la population</a:t>
            </a:r>
            <a:r>
              <a:rPr lang="fr-FR" sz="900" dirty="0" smtClean="0"/>
              <a:t> : </a:t>
            </a:r>
          </a:p>
          <a:p>
            <a:r>
              <a:rPr lang="fr-FR" sz="900" dirty="0" smtClean="0"/>
              <a:t>« de 0 à 5 » +</a:t>
            </a:r>
          </a:p>
          <a:p>
            <a:r>
              <a:rPr lang="fr-FR" sz="900" dirty="0" smtClean="0"/>
              <a:t>« de 5 à 10 » ++</a:t>
            </a:r>
          </a:p>
          <a:p>
            <a:r>
              <a:rPr lang="fr-FR" sz="900" dirty="0" smtClean="0"/>
              <a:t>« 10 et plus » +++</a:t>
            </a:r>
          </a:p>
          <a:p>
            <a:r>
              <a:rPr lang="fr-FR" sz="900" dirty="0" smtClean="0"/>
              <a:t> </a:t>
            </a:r>
          </a:p>
          <a:p>
            <a:pPr lvl="0"/>
            <a:r>
              <a:rPr lang="fr-FR" sz="900" b="1" dirty="0" smtClean="0"/>
              <a:t>Mutations</a:t>
            </a:r>
            <a:r>
              <a:rPr lang="fr-FR" sz="900" dirty="0" smtClean="0"/>
              <a:t> : La mutation indiquée par la carte tirée s’ applique à la moitié de la populations d'origine. Ceci donne 2 populations (créer une carte </a:t>
            </a:r>
            <a:r>
              <a:rPr lang="fr-FR" sz="900" b="1" dirty="0" smtClean="0"/>
              <a:t>« nouvelle population »)</a:t>
            </a:r>
            <a:r>
              <a:rPr lang="fr-FR" sz="900" dirty="0" smtClean="0"/>
              <a:t> représentées par un seul et même pion. Cependant l’application des variations se fait de manière indépendante.</a:t>
            </a:r>
          </a:p>
          <a:p>
            <a:r>
              <a:rPr lang="fr-FR" sz="900" dirty="0" smtClean="0"/>
              <a:t> </a:t>
            </a:r>
          </a:p>
          <a:p>
            <a:r>
              <a:rPr lang="fr-FR" sz="900" b="1" dirty="0" smtClean="0">
                <a:solidFill>
                  <a:srgbClr val="FF0000"/>
                </a:solidFill>
              </a:rPr>
              <a:t>Cases « événement »</a:t>
            </a:r>
            <a:r>
              <a:rPr lang="fr-FR" sz="900" dirty="0" smtClean="0">
                <a:solidFill>
                  <a:srgbClr val="FF0000"/>
                </a:solidFill>
              </a:rPr>
              <a:t> : </a:t>
            </a:r>
            <a:r>
              <a:rPr lang="fr-FR" sz="900" dirty="0" smtClean="0"/>
              <a:t>tirer une carte événement et appliquer ce qui est indiqué dessus.</a:t>
            </a:r>
          </a:p>
          <a:p>
            <a:r>
              <a:rPr lang="fr-FR" sz="900" dirty="0" smtClean="0"/>
              <a:t> </a:t>
            </a:r>
          </a:p>
          <a:p>
            <a:r>
              <a:rPr lang="fr-FR" sz="900" b="1" dirty="0" smtClean="0">
                <a:solidFill>
                  <a:srgbClr val="FF0000"/>
                </a:solidFill>
              </a:rPr>
              <a:t>Cases « départ » :</a:t>
            </a:r>
            <a:r>
              <a:rPr lang="fr-FR" sz="900" dirty="0" smtClean="0">
                <a:solidFill>
                  <a:srgbClr val="FF0000"/>
                </a:solidFill>
              </a:rPr>
              <a:t> </a:t>
            </a:r>
            <a:r>
              <a:rPr lang="fr-FR" sz="900" dirty="0" smtClean="0"/>
              <a:t>+2 individus si vous passez par la case départ et  +4 individus si vous vous arrêtez sur la case départ.</a:t>
            </a:r>
          </a:p>
          <a:p>
            <a:r>
              <a:rPr lang="fr-FR" sz="900" dirty="0" smtClean="0"/>
              <a:t> </a:t>
            </a:r>
          </a:p>
          <a:p>
            <a:r>
              <a:rPr lang="fr-FR" sz="900" b="1" dirty="0" smtClean="0">
                <a:solidFill>
                  <a:srgbClr val="FF0000"/>
                </a:solidFill>
              </a:rPr>
              <a:t>Case marron « forêt » :</a:t>
            </a:r>
            <a:endParaRPr lang="fr-FR" sz="900" dirty="0" smtClean="0">
              <a:solidFill>
                <a:srgbClr val="FF0000"/>
              </a:solidFill>
            </a:endParaRPr>
          </a:p>
          <a:p>
            <a:r>
              <a:rPr lang="fr-FR" sz="900" dirty="0" smtClean="0"/>
              <a:t>Pas d'avantage ou désavantage liée au un gène conférant une insensibilité à certaines températures.</a:t>
            </a:r>
          </a:p>
          <a:p>
            <a:r>
              <a:rPr lang="fr-FR" sz="900" dirty="0" smtClean="0"/>
              <a:t>Pour les organismes autotrophes : désavantage lié au soleil car les arbres empêchent ensoleillement </a:t>
            </a:r>
          </a:p>
          <a:p>
            <a:r>
              <a:rPr lang="fr-FR" sz="900" dirty="0" smtClean="0"/>
              <a:t> </a:t>
            </a:r>
          </a:p>
          <a:p>
            <a:r>
              <a:rPr lang="fr-FR" sz="900" b="1" dirty="0" smtClean="0">
                <a:solidFill>
                  <a:srgbClr val="FF0000"/>
                </a:solidFill>
              </a:rPr>
              <a:t>Case bleue « toundra » :</a:t>
            </a:r>
            <a:endParaRPr lang="fr-FR" sz="900" dirty="0" smtClean="0">
              <a:solidFill>
                <a:srgbClr val="FF0000"/>
              </a:solidFill>
            </a:endParaRPr>
          </a:p>
          <a:p>
            <a:r>
              <a:rPr lang="fr-FR" sz="900" dirty="0" smtClean="0"/>
              <a:t>Avantage liée au gène conférant une insensibilité au froid,</a:t>
            </a:r>
          </a:p>
          <a:p>
            <a:r>
              <a:rPr lang="fr-FR" sz="900" dirty="0" smtClean="0"/>
              <a:t>Pour les organismes autotrophes : désavantage lié au soleil. </a:t>
            </a:r>
          </a:p>
          <a:p>
            <a:r>
              <a:rPr lang="fr-FR" sz="900" dirty="0" smtClean="0"/>
              <a:t> </a:t>
            </a:r>
          </a:p>
          <a:p>
            <a:r>
              <a:rPr lang="fr-FR" sz="900" b="1" dirty="0" smtClean="0">
                <a:solidFill>
                  <a:srgbClr val="FF0000"/>
                </a:solidFill>
              </a:rPr>
              <a:t>Case jaune « désert » :</a:t>
            </a:r>
            <a:endParaRPr lang="fr-FR" sz="900" dirty="0" smtClean="0">
              <a:solidFill>
                <a:srgbClr val="FF0000"/>
              </a:solidFill>
            </a:endParaRPr>
          </a:p>
          <a:p>
            <a:r>
              <a:rPr lang="fr-FR" sz="900" dirty="0" smtClean="0"/>
              <a:t>Avantage lié au soleil pour les autotrophe</a:t>
            </a:r>
          </a:p>
          <a:p>
            <a:r>
              <a:rPr lang="fr-FR" sz="900" dirty="0" smtClean="0"/>
              <a:t>Avantage lié au gène conférant une insensibilité au chaud</a:t>
            </a:r>
          </a:p>
          <a:p>
            <a:r>
              <a:rPr lang="fr-FR" sz="900" dirty="0" smtClean="0"/>
              <a:t> </a:t>
            </a:r>
          </a:p>
          <a:p>
            <a:r>
              <a:rPr lang="fr-FR" sz="900" b="1" dirty="0" smtClean="0">
                <a:solidFill>
                  <a:srgbClr val="FF0000"/>
                </a:solidFill>
              </a:rPr>
              <a:t>Case violet « plaine » :</a:t>
            </a:r>
            <a:endParaRPr lang="fr-FR" sz="900" dirty="0" smtClean="0">
              <a:solidFill>
                <a:srgbClr val="FF0000"/>
              </a:solidFill>
            </a:endParaRPr>
          </a:p>
          <a:p>
            <a:r>
              <a:rPr lang="fr-FR" sz="900" dirty="0" smtClean="0"/>
              <a:t>Autotrophe : avantage liée au soleil</a:t>
            </a:r>
          </a:p>
          <a:p>
            <a:r>
              <a:rPr lang="fr-FR" sz="900" dirty="0" smtClean="0"/>
              <a:t>Pas davantage liée au gène conférant une insensibilité à certaines températures.</a:t>
            </a:r>
            <a:endParaRPr lang="fr-FR" sz="900" dirty="0"/>
          </a:p>
        </p:txBody>
      </p:sp>
      <p:sp>
        <p:nvSpPr>
          <p:cNvPr id="3" name="ZoneTexte 2"/>
          <p:cNvSpPr txBox="1"/>
          <p:nvPr/>
        </p:nvSpPr>
        <p:spPr>
          <a:xfrm>
            <a:off x="7596336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 action="ppaction://hlinksldjump"/>
              </a:rPr>
              <a:t>Retour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40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fr-FR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Objectifs: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fr-FR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utiliser et valoriser certaines compétences des EIP afin de les mettre en confiance et de leur offrir un moment de liberté intellectuelle</a:t>
            </a:r>
          </a:p>
          <a:p>
            <a:pPr eaLnBrk="1" hangingPunct="1">
              <a:defRPr/>
            </a:pPr>
            <a:endParaRPr lang="fr-FR" sz="24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608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fr-FR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Objectifs: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fr-FR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utiliser et valoriser certaines compétences des EIP afin de les mettre en confiance et de leur offrir un moment de liberté intellectuelle</a:t>
            </a:r>
          </a:p>
          <a:p>
            <a:pPr eaLnBrk="1" hangingPunct="1">
              <a:defRPr/>
            </a:pPr>
            <a:endParaRPr lang="fr-FR" sz="24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fr-FR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travailler certains points de méthodologie qui leur font défaut </a:t>
            </a:r>
            <a:endParaRPr lang="fr-FR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323850" y="762000"/>
            <a:ext cx="842486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sz="2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</a:rPr>
              <a:t>Consigne</a:t>
            </a:r>
            <a:r>
              <a:rPr lang="fr-FR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</a:rPr>
              <a:t> :</a:t>
            </a:r>
          </a:p>
          <a:p>
            <a:pPr eaLnBrk="0" hangingPunct="0">
              <a:defRPr/>
            </a:pPr>
            <a:endParaRPr lang="fr-FR" dirty="0">
              <a:solidFill>
                <a:srgbClr val="0070C0"/>
              </a:solidFill>
              <a:ea typeface="Calibri" pitchFamily="34" charset="0"/>
            </a:endParaRPr>
          </a:p>
          <a:p>
            <a:pPr eaLnBrk="0" hangingPunct="0">
              <a:defRPr/>
            </a:pPr>
            <a:r>
              <a:rPr lang="fr-FR" i="1" dirty="0">
                <a:solidFill>
                  <a:srgbClr val="0070C0"/>
                </a:solidFill>
                <a:ea typeface="Calibri" pitchFamily="34" charset="0"/>
              </a:rPr>
              <a:t>A l’aide d’un </a:t>
            </a:r>
            <a:r>
              <a:rPr lang="fr-FR" b="1" i="1" dirty="0">
                <a:solidFill>
                  <a:srgbClr val="0070C0"/>
                </a:solidFill>
                <a:ea typeface="Calibri" pitchFamily="34" charset="0"/>
              </a:rPr>
              <a:t>jeu de cartes</a:t>
            </a:r>
            <a:r>
              <a:rPr lang="fr-FR" i="1" dirty="0">
                <a:solidFill>
                  <a:srgbClr val="0070C0"/>
                </a:solidFill>
                <a:ea typeface="Calibri" pitchFamily="34" charset="0"/>
              </a:rPr>
              <a:t>, vous devez illustrer la </a:t>
            </a:r>
            <a:r>
              <a:rPr lang="fr-FR" b="1" i="1" dirty="0">
                <a:solidFill>
                  <a:srgbClr val="0070C0"/>
                </a:solidFill>
                <a:ea typeface="Calibri" pitchFamily="34" charset="0"/>
              </a:rPr>
              <a:t>façon dont les espèces évoluent au cours du temps</a:t>
            </a:r>
            <a:r>
              <a:rPr lang="fr-FR" i="1" dirty="0">
                <a:solidFill>
                  <a:srgbClr val="0070C0"/>
                </a:solidFill>
                <a:ea typeface="Calibri" pitchFamily="34" charset="0"/>
              </a:rPr>
              <a:t>.</a:t>
            </a:r>
          </a:p>
          <a:p>
            <a:pPr eaLnBrk="0" hangingPunct="0">
              <a:defRPr/>
            </a:pPr>
            <a:endParaRPr lang="fr-FR" dirty="0">
              <a:solidFill>
                <a:srgbClr val="0070C0"/>
              </a:solidFill>
            </a:endParaRPr>
          </a:p>
          <a:p>
            <a:pPr eaLnBrk="0" hangingPunct="0">
              <a:defRPr/>
            </a:pPr>
            <a:r>
              <a:rPr lang="fr-FR" i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Pour cela, vous ferez intervenir :           les mécanismes de diversification des êtres vivants (duplication génique, hybridation, transferts horizontaux de gènes, mutations mais aussi symbiose et modification de comportement) </a:t>
            </a:r>
            <a:endParaRPr lang="fr-FR" dirty="0">
              <a:solidFill>
                <a:srgbClr val="0070C0"/>
              </a:solidFill>
            </a:endParaRPr>
          </a:p>
          <a:p>
            <a:pPr eaLnBrk="0" hangingPunct="0">
              <a:defRPr/>
            </a:pPr>
            <a:r>
              <a:rPr lang="fr-FR" i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                                                               et des mécanismes de l’évolution tels que la sélection naturelle.</a:t>
            </a:r>
          </a:p>
          <a:p>
            <a:pPr eaLnBrk="0" hangingPunct="0">
              <a:defRPr/>
            </a:pPr>
            <a:endParaRPr lang="fr-FR" i="1" dirty="0">
              <a:solidFill>
                <a:srgbClr val="0070C0"/>
              </a:solidFill>
              <a:ea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fr-FR" i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Vous disposez de 8 populations d’êtres vivants prédéfinies. Vous devez élaborer les </a:t>
            </a:r>
            <a:r>
              <a:rPr lang="fr-FR" b="1" i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éléments du jeu </a:t>
            </a:r>
            <a:r>
              <a:rPr lang="fr-FR" i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et rédiger </a:t>
            </a:r>
            <a:r>
              <a:rPr lang="fr-FR" b="1" i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une règle </a:t>
            </a:r>
            <a:r>
              <a:rPr lang="fr-FR" i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afin de pouvoir </a:t>
            </a:r>
            <a:r>
              <a:rPr lang="fr-FR" b="1" i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animer une partie </a:t>
            </a:r>
            <a:r>
              <a:rPr lang="fr-FR" i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avec vos camar</a:t>
            </a:r>
            <a:r>
              <a:rPr lang="fr-FR" i="1" dirty="0">
                <a:solidFill>
                  <a:srgbClr val="0070C0"/>
                </a:solidFill>
              </a:rPr>
              <a:t>ades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9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Modalités</a:t>
            </a:r>
            <a:r>
              <a:rPr lang="fr-FR" b="1" dirty="0" smtClean="0"/>
              <a:t> 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mtClean="0"/>
              <a:t> 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250825" y="1989138"/>
            <a:ext cx="88931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b="1">
                <a:solidFill>
                  <a:srgbClr val="0070C0"/>
                </a:solidFill>
              </a:rPr>
              <a:t>Nous avons utilisé comme base le travail effectué par deux collègues :</a:t>
            </a:r>
          </a:p>
          <a:p>
            <a:endParaRPr lang="fr-FR" sz="2000">
              <a:solidFill>
                <a:srgbClr val="0070C0"/>
              </a:solidFill>
            </a:endParaRPr>
          </a:p>
          <a:p>
            <a:pPr eaLnBrk="0" hangingPunct="0"/>
            <a:r>
              <a:rPr lang="fr-FR" sz="2000">
                <a:solidFill>
                  <a:srgbClr val="0070C0"/>
                </a:solidFill>
              </a:rPr>
              <a:t>Elodie Granier, Lycée René Gosse – Clermont l’Hérault </a:t>
            </a:r>
          </a:p>
          <a:p>
            <a:pPr eaLnBrk="0" hangingPunct="0"/>
            <a:r>
              <a:rPr lang="en-US" sz="200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Christophe Matéo, Lycée Joseph Vallot – Lodève</a:t>
            </a:r>
          </a:p>
          <a:p>
            <a:pPr eaLnBrk="0" hangingPunct="0"/>
            <a:endParaRPr lang="fr-FR" sz="2000">
              <a:solidFill>
                <a:srgbClr val="0070C0"/>
              </a:solidFill>
            </a:endParaRPr>
          </a:p>
          <a:p>
            <a:pPr eaLnBrk="0" hangingPunct="0"/>
            <a:r>
              <a:rPr lang="en-US" sz="2000">
                <a:solidFill>
                  <a:srgbClr val="0070C0"/>
                </a:solidFill>
              </a:rPr>
              <a:t>http://svt.ac-montpellier.fr/spip/spip.php?article453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26000"/>
            <a:lum bright="-2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fr-FR" sz="2400" smtClean="0">
                <a:solidFill>
                  <a:srgbClr val="0070C0"/>
                </a:solidFill>
              </a:rPr>
              <a:t> Deux collègues de svt: Me Landais et Me Jourdain</a:t>
            </a:r>
          </a:p>
          <a:p>
            <a:pPr eaLnBrk="1" hangingPunct="1">
              <a:buFont typeface="Arial" charset="0"/>
              <a:buNone/>
            </a:pPr>
            <a:endParaRPr lang="fr-FR" sz="2400" smtClean="0"/>
          </a:p>
          <a:p>
            <a:pPr eaLnBrk="1" hangingPunct="1">
              <a:buFont typeface="Arial" charset="0"/>
              <a:buNone/>
            </a:pPr>
            <a:endParaRPr lang="fr-FR" sz="24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720</Words>
  <Application>Microsoft Office PowerPoint</Application>
  <PresentationFormat>Affichage à l'écran (4:3)</PresentationFormat>
  <Paragraphs>258</Paragraphs>
  <Slides>40</Slides>
  <Notes>40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Une petite bulle d’oxygène…..formatrice   pour des élèves de TS EIP</vt:lpstr>
      <vt:lpstr>Séances de conception d’un jeu  conçu par des élèves EIP  illustrant certains mécanismes de l ’évolution </vt:lpstr>
      <vt:lpstr>Objectifs </vt:lpstr>
      <vt:lpstr>Diapositive 4</vt:lpstr>
      <vt:lpstr>Diapositive 5</vt:lpstr>
      <vt:lpstr>Diapositive 6</vt:lpstr>
      <vt:lpstr>Modalités  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Analyse des séances</vt:lpstr>
      <vt:lpstr>Compétences mises en valeur</vt:lpstr>
      <vt:lpstr>Compétence sur laquelle on s’appuie </vt:lpstr>
      <vt:lpstr>Compétence sur laquelle on s’appuie </vt:lpstr>
      <vt:lpstr>Compétence sur laquelle on s’appuie </vt:lpstr>
      <vt:lpstr>Points méthodologiques travaillés</vt:lpstr>
      <vt:lpstr>Points méthodologiques travaillés</vt:lpstr>
      <vt:lpstr>Points méthodologiques travaillés</vt:lpstr>
      <vt:lpstr>Points méthodologiques travaillés</vt:lpstr>
      <vt:lpstr>Points méthodologiques travaillés</vt:lpstr>
      <vt:lpstr>Points méthodologiques travaillés</vt:lpstr>
      <vt:lpstr>Bilan</vt:lpstr>
      <vt:lpstr>Diapositive 27</vt:lpstr>
      <vt:lpstr>liens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SEANCE CONCEPTION D’UN JEU SUR L’EVOLUTION POUR DES EIP</dc:title>
  <dc:creator>jourdain</dc:creator>
  <cp:lastModifiedBy>svt_prof</cp:lastModifiedBy>
  <cp:revision>40</cp:revision>
  <dcterms:created xsi:type="dcterms:W3CDTF">2015-03-08T10:33:20Z</dcterms:created>
  <dcterms:modified xsi:type="dcterms:W3CDTF">2015-09-18T13:30:34Z</dcterms:modified>
</cp:coreProperties>
</file>